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shtml" ContentType="text/html; charset=UTF-8"/>
  <Default Extension="webp" ContentType="image/webp"/>
  <Default Extension="jpg" ContentType="image/jpe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2100"/>
    <p:restoredTop autoAdjust="0" sz="94752"/>
  </p:normalViewPr>
  <p:slideViewPr>
    <p:cSldViewPr snapToGrid="0" snapToObjects="1">
      <p:cViewPr varScale="1">
        <p:scale>
          <a:sx d="100" n="198"/>
          <a:sy d="100" n="198"/>
        </p:scale>
        <p:origin x="1208" y="184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slide" Target="slides/slide53.xml" /><Relationship Id="rId55" Type="http://schemas.openxmlformats.org/officeDocument/2006/relationships/slide" Target="slides/slide54.xml" /><Relationship Id="rId56" Type="http://schemas.openxmlformats.org/officeDocument/2006/relationships/slide" Target="slides/slide55.xml" /><Relationship Id="rId57" Type="http://schemas.openxmlformats.org/officeDocument/2006/relationships/slide" Target="slides/slide56.xml" /><Relationship Id="rId58" Type="http://schemas.openxmlformats.org/officeDocument/2006/relationships/slide" Target="slides/slide57.xml" /><Relationship Id="rId59" Type="http://schemas.openxmlformats.org/officeDocument/2006/relationships/slide" Target="slides/slide58.xml" /><Relationship Id="rId60" Type="http://schemas.openxmlformats.org/officeDocument/2006/relationships/slide" Target="slides/slide59.xml" /><Relationship Id="rId61" Type="http://schemas.openxmlformats.org/officeDocument/2006/relationships/slide" Target="slides/slide60.xml" /><Relationship Id="rId62" Type="http://schemas.openxmlformats.org/officeDocument/2006/relationships/slide" Target="slides/slide61.xml" /><Relationship Id="rId63" Type="http://schemas.openxmlformats.org/officeDocument/2006/relationships/slide" Target="slides/slide62.xml" /><Relationship Id="rId64" Type="http://schemas.openxmlformats.org/officeDocument/2006/relationships/slide" Target="slides/slide63.xml" /><Relationship Id="rId65" Type="http://schemas.openxmlformats.org/officeDocument/2006/relationships/slide" Target="slides/slide64.xml" /><Relationship Id="rId66" Type="http://schemas.openxmlformats.org/officeDocument/2006/relationships/slide" Target="slides/slide65.xml" /><Relationship Id="rId67" Type="http://schemas.openxmlformats.org/officeDocument/2006/relationships/slide" Target="slides/slide66.xml" /><Relationship Id="rId68" Type="http://schemas.openxmlformats.org/officeDocument/2006/relationships/slide" Target="slides/slide67.xml" /><Relationship Id="rId69" Type="http://schemas.openxmlformats.org/officeDocument/2006/relationships/slide" Target="slides/slide68.xml" /><Relationship Id="rId70" Type="http://schemas.openxmlformats.org/officeDocument/2006/relationships/slide" Target="slides/slide69.xml" /><Relationship Id="rId71" Type="http://schemas.openxmlformats.org/officeDocument/2006/relationships/slide" Target="slides/slide70.xml" /><Relationship Id="rId72" Type="http://schemas.openxmlformats.org/officeDocument/2006/relationships/slide" Target="slides/slide71.xml" /><Relationship Id="rId73" Type="http://schemas.openxmlformats.org/officeDocument/2006/relationships/slide" Target="slides/slide72.xml" /><Relationship Id="rId74" Type="http://schemas.openxmlformats.org/officeDocument/2006/relationships/slide" Target="slides/slide73.xml" /><Relationship Id="rId75" Type="http://schemas.openxmlformats.org/officeDocument/2006/relationships/slide" Target="slides/slide74.xml" /><Relationship Id="rId76" Type="http://schemas.openxmlformats.org/officeDocument/2006/relationships/slide" Target="slides/slide75.xml" /><Relationship Id="rId77" Type="http://schemas.openxmlformats.org/officeDocument/2006/relationships/slide" Target="slides/slide76.xml" /><Relationship Id="rId78" Type="http://schemas.openxmlformats.org/officeDocument/2006/relationships/slide" Target="slides/slide77.xml" /><Relationship Id="rId79" Type="http://schemas.openxmlformats.org/officeDocument/2006/relationships/slide" Target="slides/slide78.xml" /><Relationship Id="rId80" Type="http://schemas.openxmlformats.org/officeDocument/2006/relationships/slide" Target="slides/slide79.xml" /><Relationship Id="rId81" Type="http://schemas.openxmlformats.org/officeDocument/2006/relationships/slide" Target="slides/slide80.xml" /><Relationship Id="rId82" Type="http://schemas.openxmlformats.org/officeDocument/2006/relationships/slide" Target="slides/slide81.xml" /><Relationship Id="rId83" Type="http://schemas.openxmlformats.org/officeDocument/2006/relationships/slide" Target="slides/slide82.xml" /><Relationship Id="rId84" Type="http://schemas.openxmlformats.org/officeDocument/2006/relationships/slide" Target="slides/slide83.xml" /><Relationship Id="rId85" Type="http://schemas.openxmlformats.org/officeDocument/2006/relationships/slide" Target="slides/slide84.xml" /><Relationship Id="rId86" Type="http://schemas.openxmlformats.org/officeDocument/2006/relationships/slide" Target="slides/slide85.xml" /><Relationship Id="rId87" Type="http://schemas.openxmlformats.org/officeDocument/2006/relationships/slide" Target="slides/slide86.xml" /><Relationship Id="rId88" Type="http://schemas.openxmlformats.org/officeDocument/2006/relationships/slide" Target="slides/slide87.xml" /><Relationship Id="rId89" Type="http://schemas.openxmlformats.org/officeDocument/2006/relationships/slide" Target="slides/slide88.xml" /><Relationship Id="rId90" Type="http://schemas.openxmlformats.org/officeDocument/2006/relationships/slide" Target="slides/slide89.xml" /><Relationship Id="rId91" Type="http://schemas.openxmlformats.org/officeDocument/2006/relationships/slide" Target="slides/slide90.xml" /><Relationship Id="rId92" Type="http://schemas.openxmlformats.org/officeDocument/2006/relationships/slide" Target="slides/slide91.xml" /><Relationship Id="rId93" Type="http://schemas.openxmlformats.org/officeDocument/2006/relationships/slide" Target="slides/slide92.xml" /><Relationship Id="rId94" Type="http://schemas.openxmlformats.org/officeDocument/2006/relationships/slide" Target="slides/slide93.xml" /><Relationship Id="rId95" Type="http://schemas.openxmlformats.org/officeDocument/2006/relationships/slide" Target="slides/slide94.xml" /><Relationship Id="rId96" Type="http://schemas.openxmlformats.org/officeDocument/2006/relationships/slide" Target="slides/slide95.xml" /><Relationship Id="rId97" Type="http://schemas.openxmlformats.org/officeDocument/2006/relationships/slide" Target="slides/slide96.xml" /><Relationship Id="rId98" Type="http://schemas.openxmlformats.org/officeDocument/2006/relationships/slide" Target="slides/slide97.xml" /><Relationship Id="rId99" Type="http://schemas.openxmlformats.org/officeDocument/2006/relationships/slide" Target="slides/slide98.xml" /><Relationship Id="rId100" Type="http://schemas.openxmlformats.org/officeDocument/2006/relationships/slide" Target="slides/slide99.xml" /><Relationship Id="rId101" Type="http://schemas.openxmlformats.org/officeDocument/2006/relationships/slide" Target="slides/slide100.xml" /><Relationship Id="rId102" Type="http://schemas.openxmlformats.org/officeDocument/2006/relationships/slide" Target="slides/slide101.xml" /><Relationship Id="rId103" Type="http://schemas.openxmlformats.org/officeDocument/2006/relationships/slide" Target="slides/slide102.xml" /><Relationship Id="rId104" Type="http://schemas.openxmlformats.org/officeDocument/2006/relationships/slide" Target="slides/slide103.xml" /><Relationship Id="rId105" Type="http://schemas.openxmlformats.org/officeDocument/2006/relationships/slide" Target="slides/slide104.xml" /><Relationship Id="rId106" Type="http://schemas.openxmlformats.org/officeDocument/2006/relationships/slide" Target="slides/slide105.xml" /><Relationship Id="rId107" Type="http://schemas.openxmlformats.org/officeDocument/2006/relationships/slide" Target="slides/slide106.xml" /><Relationship Id="rId108" Type="http://schemas.openxmlformats.org/officeDocument/2006/relationships/slide" Target="slides/slide107.xml" /><Relationship Id="rId109" Type="http://schemas.openxmlformats.org/officeDocument/2006/relationships/slide" Target="slides/slide108.xml" /><Relationship Id="rId110" Type="http://schemas.openxmlformats.org/officeDocument/2006/relationships/slide" Target="slides/slide109.xml" /><Relationship Id="rId111" Type="http://schemas.openxmlformats.org/officeDocument/2006/relationships/slide" Target="slides/slide110.xml" /><Relationship Id="rId112" Type="http://schemas.openxmlformats.org/officeDocument/2006/relationships/slide" Target="slides/slide111.xml" /><Relationship Id="rId113" Type="http://schemas.openxmlformats.org/officeDocument/2006/relationships/slide" Target="slides/slide112.xml" /><Relationship Id="rId114" Type="http://schemas.openxmlformats.org/officeDocument/2006/relationships/slide" Target="slides/slide113.xml" /><Relationship Id="rId115" Type="http://schemas.openxmlformats.org/officeDocument/2006/relationships/slide" Target="slides/slide114.xml" /><Relationship Id="rId116" Type="http://schemas.openxmlformats.org/officeDocument/2006/relationships/slide" Target="slides/slide115.xml" /><Relationship Id="rId117" Type="http://schemas.openxmlformats.org/officeDocument/2006/relationships/slide" Target="slides/slide116.xml" /><Relationship Id="rId118" Type="http://schemas.openxmlformats.org/officeDocument/2006/relationships/slide" Target="slides/slide117.xml" /><Relationship Id="rId119" Type="http://schemas.openxmlformats.org/officeDocument/2006/relationships/slide" Target="slides/slide118.xml" /><Relationship Id="rId1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123" Type="http://schemas.openxmlformats.org/officeDocument/2006/relationships/tableStyles" Target="tableStyles.xml" /><Relationship Id="rId122" Type="http://schemas.openxmlformats.org/officeDocument/2006/relationships/theme" Target="theme/theme1.xml" /><Relationship Id="rId121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9774"/>
            <a:ext cx="7772400" cy="1102519"/>
          </a:xfrm>
        </p:spPr>
        <p:txBody>
          <a:bodyPr/>
          <a:lstStyle>
            <a:lvl1pPr algn="ctr"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1730"/>
            <a:ext cx="6400800" cy="3473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918C2E-CA3D-3E7E-792D-7E5EF12459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96" y="289937"/>
            <a:ext cx="4638608" cy="25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 baseline="0">
          <a:solidFill>
            <a:schemeClr val="tx1"/>
          </a:solidFill>
          <a:latin typeface="Montserrat" panose="00000500000000000000" pitchFamily="2" charset="77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13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Wingdings" pitchFamily="2" charset="2"/>
        <a:buChar char="§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100" kern="1200" baseline="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cran.r-project.org/web/packages/naniar/vignettes/getting-started-w-naniar.html" TargetMode="External" /><Relationship Id="rId3" Type="http://schemas.openxmlformats.org/officeDocument/2006/relationships/hyperlink" Target="https://cran.r-project.org/web/packages/naniar/vignettes/getting-started-w-naniar.html" TargetMode="External" /></Relationships>
</file>

<file path=ppt/slides/_rels/slide100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1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allisonhorst.com/" TargetMode="Externa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aseh.org/modules/cheatsheets/Day-4.pdf" TargetMode="Externa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aseh.org/modules/cheatsheets/Day-4.pdf" TargetMode="Externa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aseh.org/" TargetMode="External" /><Relationship Id="rId3" Type="http://schemas.openxmlformats.org/officeDocument/2006/relationships/hyperlink" Target="https://daseh.org/modules/Data_Cleaning/lab/Data_Cleaning_Lab.Rmd" TargetMode="External" /><Relationship Id="rId4" Type="http://schemas.openxmlformats.org/officeDocument/2006/relationships/hyperlink" Target="https://daseh.org/modules/cheatsheets/Day-5.pdf" TargetMode="External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medicalnewstoday.com/articles/what-do-we-know-about-microplastics-in-food#Common-microplastics-in-food" TargetMode="External" /><Relationship Id="rId3" Type="http://schemas.openxmlformats.org/officeDocument/2006/relationships/hyperlink" Target="https://www.sciencedirect.com/science/article/pii/S0045653523028072" TargetMode="External" /><Relationship Id="rId4" Type="http://schemas.openxmlformats.org/officeDocument/2006/relationships/hyperlink" Target="https://www.ncbi.nlm.nih.gov/pmc/articles/PMC5708064/" TargetMode="External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shtml" /></Relationships>
</file>

<file path=ppt/slides/_rels/slide6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webp" /></Relationships>
</file>

<file path=ppt/slides/_rels/slide7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5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allisonhorst.com/" TargetMode="External" /></Relationships>
</file>

<file path=ppt/slides/_rels/slide8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aseh.org/" TargetMode="External" /><Relationship Id="rId3" Type="http://schemas.openxmlformats.org/officeDocument/2006/relationships/hyperlink" Target="https://daseh.org/modules/Data_Cleaning/lab/Data_Cleaning_Lab.Rmd" TargetMode="External" /><Relationship Id="rId4" Type="http://schemas.openxmlformats.org/officeDocument/2006/relationships/hyperlink" Target="https://daseh.org/modules/cheatsheets/Day-5.pdf" TargetMode="External" /><Relationship Id="rId5" Type="http://schemas.openxmlformats.org/officeDocument/2006/relationships/hyperlink" Target="https://evoldyn.gitlab.io/evomics-2018/ref-sheets/R_strings.pdf" TargetMode="External" /><Relationship Id="rId6" Type="http://schemas.openxmlformats.org/officeDocument/2006/relationships/hyperlink" Target="https://evoldyn.gitlab.io/evomics-2018/ref-sheets/R_strings.pdf" TargetMode="External" /><Relationship Id="rId7" Type="http://schemas.openxmlformats.org/officeDocument/2006/relationships/hyperlink" Target="https://evoldyn.gitlab.io/evomics-2018/ref-sheets/R_strings.pdf" TargetMode="External" /></Relationships>
</file>

<file path=ppt/slides/_rels/slide8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g" /></Relationships>
</file>

<file path=ppt/slides/_rels/slide8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5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8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www.regular-expressions.info/reference.html" TargetMode="External" /></Relationships>
</file>

<file path=ppt/slides/_rels/slide9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9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9774"/>
            <a:ext cx="7772400" cy="1102519"/>
          </a:xfrm>
        </p:spPr>
        <p:txBody>
          <a:bodyPr/>
          <a:lstStyle/>
          <a:p>
            <a:pPr lvl="0" marL="0" indent="0">
              <a:buNone/>
            </a:pPr>
            <a:r>
              <a:rPr/>
              <a:t>Data</a:t>
            </a:r>
            <a:r>
              <a:rPr/>
              <a:t> </a:t>
            </a:r>
            <a:r>
              <a:rPr/>
              <a:t>Cleaning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1730"/>
            <a:ext cx="6400800" cy="347370"/>
          </a:xfrm>
        </p:spPr>
        <p:txBody>
          <a:bodyPr/>
          <a:lstStyle/>
          <a:p>
            <a:pPr lvl="0" marL="0" indent="0">
              <a:buNone/>
            </a:pPr>
            <a:br/>
            <a:br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naniar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Sometimes you need to look at lots of data though… the </a:t>
            </a:r>
            <a:r>
              <a:rPr>
                <a:hlinkClick r:id="rId2"/>
                <a:latin typeface="Courier"/>
              </a:rPr>
              <a:t>naniar</a:t>
            </a:r>
            <a:r>
              <a:rPr>
                <a:hlinkClick r:id="rId3"/>
              </a:rPr>
              <a:t> package</a:t>
            </a:r>
            <a:r>
              <a:rPr/>
              <a:t> is a good option.</a:t>
            </a:r>
          </a:p>
          <a:p>
            <a:pPr lvl="0" indent="0">
              <a:buNone/>
            </a:pPr>
            <a:r>
              <a:rPr i="1">
                <a:solidFill>
                  <a:srgbClr val="60A0B0"/>
                </a:solidFill>
                <a:latin typeface="Courier"/>
              </a:rPr>
              <a:t>#install.packages("naniar")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library</a:t>
            </a:r>
            <a:r>
              <a:rPr>
                <a:latin typeface="Courier"/>
              </a:rPr>
              <a:t>(naniar)</a:t>
            </a:r>
          </a:p>
        </p:txBody>
      </p:sp>
    </p:spTree>
  </p:cSld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Splitting</a:t>
            </a:r>
            <a:r>
              <a:rPr/>
              <a:t> </a:t>
            </a:r>
            <a:r>
              <a:rPr/>
              <a:t>Strings</a:t>
            </a:r>
          </a:p>
        </p:txBody>
      </p:sp>
    </p:spTree>
  </p:cSld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Substringing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stringr</a:t>
            </a:r>
          </a:p>
          <a:p>
            <a:pPr lvl="1"/>
            <a:r>
              <a:rPr>
                <a:latin typeface="Courier"/>
              </a:rPr>
              <a:t>str_split(string, pattern)</a:t>
            </a:r>
            <a:r>
              <a:rPr/>
              <a:t> - splits strings up - returns list!</a:t>
            </a:r>
          </a:p>
        </p:txBody>
      </p:sp>
    </p:spTree>
  </p:cSld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Splitting</a:t>
            </a:r>
            <a:r>
              <a:rPr/>
              <a:t> </a:t>
            </a:r>
            <a:r>
              <a:rPr/>
              <a:t>String: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In </a:t>
            </a:r>
            <a:r>
              <a:rPr>
                <a:latin typeface="Courier"/>
              </a:rPr>
              <a:t>stringr</a:t>
            </a:r>
            <a:r>
              <a:rPr/>
              <a:t>, </a:t>
            </a:r>
            <a:r>
              <a:rPr>
                <a:latin typeface="Courier"/>
              </a:rPr>
              <a:t>str_split</a:t>
            </a:r>
            <a:r>
              <a:rPr/>
              <a:t> splits a vector on a string into a </a:t>
            </a:r>
            <a:r>
              <a:rPr>
                <a:latin typeface="Courier"/>
              </a:rPr>
              <a:t>list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library</a:t>
            </a:r>
            <a:r>
              <a:rPr>
                <a:latin typeface="Courier"/>
              </a:rPr>
              <a:t>(stringr)</a:t>
            </a:r>
            <a:br/>
            <a:r>
              <a:rPr>
                <a:latin typeface="Courier"/>
              </a:rPr>
              <a:t>x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"I really"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"like writing"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"R code programs"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y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str_split</a:t>
            </a:r>
            <a:r>
              <a:rPr>
                <a:latin typeface="Courier"/>
              </a:rPr>
              <a:t>(x, </a:t>
            </a:r>
            <a:r>
              <a:rPr>
                <a:solidFill>
                  <a:srgbClr val="7D9029"/>
                </a:solidFill>
                <a:latin typeface="Courier"/>
              </a:rPr>
              <a:t>pattern =</a:t>
            </a:r>
            <a:r>
              <a:rPr>
                <a:latin typeface="Courier"/>
              </a:rPr>
              <a:t>  </a:t>
            </a:r>
            <a:r>
              <a:rPr>
                <a:solidFill>
                  <a:srgbClr val="4070A0"/>
                </a:solidFill>
                <a:latin typeface="Courier"/>
              </a:rPr>
              <a:t>" "</a:t>
            </a:r>
            <a:r>
              <a:rPr>
                <a:latin typeface="Courier"/>
              </a:rPr>
              <a:t>) </a:t>
            </a:r>
            <a:r>
              <a:rPr i="1">
                <a:solidFill>
                  <a:srgbClr val="60A0B0"/>
                </a:solidFill>
                <a:latin typeface="Courier"/>
              </a:rPr>
              <a:t># returns a list</a:t>
            </a:r>
            <a:br/>
            <a:r>
              <a:rPr>
                <a:latin typeface="Courier"/>
              </a:rPr>
              <a:t>y</a:t>
            </a:r>
          </a:p>
          <a:p>
            <a:pPr lvl="0" indent="0">
              <a:buNone/>
            </a:pPr>
            <a:r>
              <a:rPr>
                <a:latin typeface="Courier"/>
              </a:rPr>
              <a:t>[[1]]
[1] "I"      "really"
[[2]]
[1] "like"    "writing"
[[3]]
[1] "R"        "code"     "programs"</a:t>
            </a:r>
          </a:p>
        </p:txBody>
      </p:sp>
    </p:spTree>
  </p:cSld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‘</a:t>
            </a:r>
            <a:r>
              <a:rPr/>
              <a:t>Find</a:t>
            </a:r>
            <a:r>
              <a:rPr/>
              <a:t>’</a:t>
            </a:r>
            <a:r>
              <a:rPr/>
              <a:t> </a:t>
            </a:r>
            <a:r>
              <a:rPr/>
              <a:t>functions:</a:t>
            </a:r>
            <a:r>
              <a:rPr/>
              <a:t> </a:t>
            </a:r>
            <a:r>
              <a:rPr/>
              <a:t>stringr</a:t>
            </a:r>
            <a:r>
              <a:rPr/>
              <a:t> </a:t>
            </a:r>
            <a:r>
              <a:rPr/>
              <a:t>compared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base</a:t>
            </a:r>
            <a:r>
              <a:rPr/>
              <a:t> </a:t>
            </a:r>
            <a:r>
              <a:rPr/>
              <a:t>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Base R does not use these functions. Here is a “translator” of the </a:t>
            </a:r>
            <a:r>
              <a:rPr>
                <a:latin typeface="Courier"/>
              </a:rPr>
              <a:t>stringr</a:t>
            </a:r>
            <a:r>
              <a:rPr/>
              <a:t> function to base R functions</a:t>
            </a:r>
          </a:p>
          <a:p>
            <a:pPr lvl="1"/>
            <a:r>
              <a:rPr>
                <a:latin typeface="Courier"/>
              </a:rPr>
              <a:t>str_detect</a:t>
            </a:r>
            <a:r>
              <a:rPr/>
              <a:t> - similar to </a:t>
            </a:r>
            <a:r>
              <a:rPr>
                <a:latin typeface="Courier"/>
              </a:rPr>
              <a:t>grepl</a:t>
            </a:r>
            <a:r>
              <a:rPr/>
              <a:t> (return logical)</a:t>
            </a:r>
          </a:p>
          <a:p>
            <a:pPr lvl="1"/>
            <a:r>
              <a:rPr>
                <a:latin typeface="Courier"/>
              </a:rPr>
              <a:t>grep(value = FALSE)</a:t>
            </a:r>
            <a:r>
              <a:rPr/>
              <a:t> is similar to </a:t>
            </a:r>
            <a:r>
              <a:rPr>
                <a:latin typeface="Courier"/>
              </a:rPr>
              <a:t>which(str_detect())</a:t>
            </a:r>
          </a:p>
          <a:p>
            <a:pPr lvl="1"/>
            <a:r>
              <a:rPr>
                <a:latin typeface="Courier"/>
              </a:rPr>
              <a:t>str_subset</a:t>
            </a:r>
            <a:r>
              <a:rPr/>
              <a:t> - similar to </a:t>
            </a:r>
            <a:r>
              <a:rPr>
                <a:latin typeface="Courier"/>
              </a:rPr>
              <a:t>grep(value = TRUE)</a:t>
            </a:r>
            <a:r>
              <a:rPr/>
              <a:t> - return value of matched</a:t>
            </a:r>
          </a:p>
          <a:p>
            <a:pPr lvl="1"/>
            <a:r>
              <a:rPr>
                <a:latin typeface="Courier"/>
              </a:rPr>
              <a:t>str_replace</a:t>
            </a:r>
            <a:r>
              <a:rPr/>
              <a:t> - similar to </a:t>
            </a:r>
            <a:r>
              <a:rPr>
                <a:latin typeface="Courier"/>
              </a:rPr>
              <a:t>sub</a:t>
            </a:r>
            <a:r>
              <a:rPr/>
              <a:t> - replace one time</a:t>
            </a:r>
          </a:p>
          <a:p>
            <a:pPr lvl="1"/>
            <a:r>
              <a:rPr>
                <a:latin typeface="Courier"/>
              </a:rPr>
              <a:t>str_replace_all</a:t>
            </a:r>
            <a:r>
              <a:rPr/>
              <a:t> - similar to </a:t>
            </a:r>
            <a:r>
              <a:rPr>
                <a:latin typeface="Courier"/>
              </a:rPr>
              <a:t>gsub</a:t>
            </a:r>
            <a:r>
              <a:rPr/>
              <a:t> - replace many times</a:t>
            </a:r>
          </a:p>
        </p:txBody>
      </p:sp>
    </p:spTree>
  </p:cSld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Important</a:t>
            </a:r>
            <a:r>
              <a:rPr/>
              <a:t> </a:t>
            </a:r>
            <a:r>
              <a:rPr/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Base R:</a:t>
            </a:r>
          </a:p>
          <a:p>
            <a:pPr lvl="1"/>
            <a:r>
              <a:rPr/>
              <a:t>Argument order is </a:t>
            </a:r>
            <a:r>
              <a:rPr>
                <a:latin typeface="Courier"/>
              </a:rPr>
              <a:t>(pattern, x)</a:t>
            </a:r>
          </a:p>
          <a:p>
            <a:pPr lvl="1"/>
            <a:r>
              <a:rPr/>
              <a:t>Uses option </a:t>
            </a:r>
            <a:r>
              <a:rPr>
                <a:latin typeface="Courier"/>
              </a:rPr>
              <a:t>(fixed = TRUE)</a:t>
            </a:r>
          </a:p>
          <a:p>
            <a:pPr lvl="0" marL="0" indent="0">
              <a:buNone/>
            </a:pPr>
            <a:r>
              <a:rPr>
                <a:latin typeface="Courier"/>
              </a:rPr>
              <a:t>stringr</a:t>
            </a:r>
          </a:p>
          <a:p>
            <a:pPr lvl="1"/>
            <a:r>
              <a:rPr/>
              <a:t>Argument order is </a:t>
            </a:r>
            <a:r>
              <a:rPr>
                <a:latin typeface="Courier"/>
              </a:rPr>
              <a:t>(string, pattern)</a:t>
            </a:r>
            <a:r>
              <a:rPr/>
              <a:t> aka </a:t>
            </a:r>
            <a:r>
              <a:rPr>
                <a:latin typeface="Courier"/>
              </a:rPr>
              <a:t>(x, pattern)</a:t>
            </a:r>
          </a:p>
          <a:p>
            <a:pPr lvl="1"/>
            <a:r>
              <a:rPr/>
              <a:t>Uses function </a:t>
            </a:r>
            <a:r>
              <a:rPr>
                <a:latin typeface="Courier"/>
              </a:rPr>
              <a:t>fixed(pattern)</a:t>
            </a:r>
          </a:p>
        </p:txBody>
      </p:sp>
    </p:spTree>
  </p:cSld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some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work</a:t>
            </a:r>
            <a:r>
              <a:rPr/>
              <a:t> </a:t>
            </a:r>
            <a:r>
              <a:rPr/>
              <a:t>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Sal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read_csv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file =</a:t>
            </a:r>
            <a:br/>
            <a:r>
              <a:rPr>
                <a:latin typeface="Courier"/>
              </a:rPr>
              <a:t>    </a:t>
            </a:r>
            <a:r>
              <a:rPr>
                <a:solidFill>
                  <a:srgbClr val="4070A0"/>
                </a:solidFill>
                <a:latin typeface="Courier"/>
              </a:rPr>
              <a:t>"https://daseh.org/data/Baltimore_City_Employee_Salaries_FY2015.csv"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Showing</a:t>
            </a:r>
            <a:r>
              <a:rPr/>
              <a:t> </a:t>
            </a:r>
            <a:r>
              <a:rPr/>
              <a:t>difference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>
                <a:latin typeface="Courier"/>
              </a:rPr>
              <a:t>str_extract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str_extract</a:t>
            </a:r>
            <a:r>
              <a:rPr/>
              <a:t> extracts just the matched string</a:t>
            </a:r>
          </a:p>
          <a:p>
            <a:pPr lvl="0" indent="0">
              <a:buNone/>
            </a:pPr>
            <a:r>
              <a:rPr>
                <a:latin typeface="Courier"/>
              </a:rPr>
              <a:t>ss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str_extract</a:t>
            </a:r>
            <a:r>
              <a:rPr>
                <a:latin typeface="Courier"/>
              </a:rPr>
              <a:t>(Sal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Name, </a:t>
            </a:r>
            <a:r>
              <a:rPr>
                <a:solidFill>
                  <a:srgbClr val="4070A0"/>
                </a:solidFill>
                <a:latin typeface="Courier"/>
              </a:rPr>
              <a:t>"Rawling"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Warning: Unknown or uninitialised column: `Name`.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(ss)</a:t>
            </a:r>
          </a:p>
          <a:p>
            <a:pPr lvl="0" indent="0">
              <a:buNone/>
            </a:pPr>
            <a:r>
              <a:rPr>
                <a:latin typeface="Courier"/>
              </a:rPr>
              <a:t>character(0)</a:t>
            </a:r>
          </a:p>
          <a:p>
            <a:pPr lvl="0" indent="0">
              <a:buNone/>
            </a:pPr>
            <a:r>
              <a:rPr>
                <a:latin typeface="Courier"/>
              </a:rPr>
              <a:t>ss[ </a:t>
            </a:r>
            <a:r>
              <a:rPr>
                <a:solidFill>
                  <a:srgbClr val="4070A0"/>
                </a:solidFill>
                <a:latin typeface="Courier"/>
              </a:rPr>
              <a:t>!</a:t>
            </a:r>
            <a:r>
              <a:rPr>
                <a:solidFill>
                  <a:srgbClr val="06287E"/>
                </a:solidFill>
                <a:latin typeface="Courier"/>
              </a:rPr>
              <a:t>is.na</a:t>
            </a:r>
            <a:r>
              <a:rPr>
                <a:latin typeface="Courier"/>
              </a:rPr>
              <a:t>(ss)]</a:t>
            </a:r>
          </a:p>
          <a:p>
            <a:pPr lvl="0" indent="0">
              <a:buNone/>
            </a:pPr>
            <a:r>
              <a:rPr>
                <a:latin typeface="Courier"/>
              </a:rPr>
              <a:t>character(0)</a:t>
            </a:r>
          </a:p>
        </p:txBody>
      </p:sp>
    </p:spTree>
  </p:cSld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Showing</a:t>
            </a:r>
            <a:r>
              <a:rPr/>
              <a:t> </a:t>
            </a:r>
            <a:r>
              <a:rPr/>
              <a:t>difference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>
                <a:latin typeface="Courier"/>
              </a:rPr>
              <a:t>str_extract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>
                <a:latin typeface="Courier"/>
              </a:rPr>
              <a:t>str_extract_all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str_extract_all</a:t>
            </a:r>
            <a:r>
              <a:rPr/>
              <a:t> extracts all the matched strings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str_extract</a:t>
            </a:r>
            <a:r>
              <a:rPr>
                <a:latin typeface="Courier"/>
              </a:rPr>
              <a:t>(Sal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AgencyID, </a:t>
            </a:r>
            <a:r>
              <a:rPr>
                <a:solidFill>
                  <a:srgbClr val="4070A0"/>
                </a:solidFill>
                <a:latin typeface="Courier"/>
              </a:rPr>
              <a:t>"\\d"</a:t>
            </a:r>
            <a:r>
              <a:rPr>
                <a:latin typeface="Courier"/>
              </a:rPr>
              <a:t>))</a:t>
            </a:r>
          </a:p>
          <a:p>
            <a:pPr lvl="0" indent="0">
              <a:buNone/>
            </a:pPr>
            <a:r>
              <a:rPr>
                <a:latin typeface="Courier"/>
              </a:rPr>
              <a:t>[1] "0" "2" "6" "9" "4" "9"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str_extract_all</a:t>
            </a:r>
            <a:r>
              <a:rPr>
                <a:latin typeface="Courier"/>
              </a:rPr>
              <a:t>(Sal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AgencyID, </a:t>
            </a:r>
            <a:r>
              <a:rPr>
                <a:solidFill>
                  <a:srgbClr val="4070A0"/>
                </a:solidFill>
                <a:latin typeface="Courier"/>
              </a:rPr>
              <a:t>"\\d"</a:t>
            </a:r>
            <a:r>
              <a:rPr>
                <a:latin typeface="Courier"/>
              </a:rPr>
              <a:t>),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[[1]]
[1] "0" "3" "0" "3" "1"
[[2]]
[1] "2" "9" "0" "4" "5"</a:t>
            </a:r>
          </a:p>
        </p:txBody>
      </p:sp>
    </p:spTree>
  </p:cSld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Using</a:t>
            </a:r>
            <a:r>
              <a:rPr/>
              <a:t> </a:t>
            </a:r>
            <a:r>
              <a:rPr/>
              <a:t>Regular</a:t>
            </a:r>
            <a:r>
              <a:rPr/>
              <a:t> </a:t>
            </a:r>
            <a:r>
              <a:rPr/>
              <a:t>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Look for any name that starts with:</a:t>
            </a:r>
          </a:p>
          <a:p>
            <a:pPr lvl="2"/>
            <a:r>
              <a:rPr/>
              <a:t>Payne at the beginning,</a:t>
            </a:r>
          </a:p>
          <a:p>
            <a:pPr lvl="2"/>
            <a:r>
              <a:rPr/>
              <a:t>Leonard and then an S</a:t>
            </a:r>
          </a:p>
          <a:p>
            <a:pPr lvl="2"/>
            <a:r>
              <a:rPr/>
              <a:t>Spence then capital C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grep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"^Payne.*"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Sal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name, </a:t>
            </a:r>
            <a:r>
              <a:rPr>
                <a:solidFill>
                  <a:srgbClr val="7D9029"/>
                </a:solidFill>
                <a:latin typeface="Courier"/>
              </a:rPr>
              <a:t>value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880000"/>
                </a:solidFill>
                <a:latin typeface="Courier"/>
              </a:rPr>
              <a:t>TRUE</a:t>
            </a:r>
            <a:r>
              <a:rPr>
                <a:latin typeface="Courier"/>
              </a:rPr>
              <a:t>),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"Payne El,Boaz L"         "Payne El,Jackie"        
[3] "Payne Johnson,Nickole A"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grep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"Leonard.?S"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Sal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name, </a:t>
            </a:r>
            <a:r>
              <a:rPr>
                <a:solidFill>
                  <a:srgbClr val="7D9029"/>
                </a:solidFill>
                <a:latin typeface="Courier"/>
              </a:rPr>
              <a:t>value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880000"/>
                </a:solidFill>
                <a:latin typeface="Courier"/>
              </a:rPr>
              <a:t>TRUE</a:t>
            </a:r>
            <a:r>
              <a:rPr>
                <a:latin typeface="Courier"/>
              </a:rPr>
              <a:t>))</a:t>
            </a:r>
          </a:p>
          <a:p>
            <a:pPr lvl="0" indent="0">
              <a:buNone/>
            </a:pPr>
            <a:r>
              <a:rPr>
                <a:latin typeface="Courier"/>
              </a:rPr>
              <a:t>[1] "Payne,Leonard S"      "Szumlanski,Leonard S"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grep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"Spence.*C.*"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Sal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name, </a:t>
            </a:r>
            <a:r>
              <a:rPr>
                <a:solidFill>
                  <a:srgbClr val="7D9029"/>
                </a:solidFill>
                <a:latin typeface="Courier"/>
              </a:rPr>
              <a:t>value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880000"/>
                </a:solidFill>
                <a:latin typeface="Courier"/>
              </a:rPr>
              <a:t>TRUE</a:t>
            </a:r>
            <a:r>
              <a:rPr>
                <a:latin typeface="Courier"/>
              </a:rPr>
              <a:t>))</a:t>
            </a:r>
          </a:p>
          <a:p>
            <a:pPr lvl="0" indent="0">
              <a:buNone/>
            </a:pPr>
            <a:r>
              <a:rPr>
                <a:latin typeface="Courier"/>
              </a:rPr>
              <a:t>[1] "Spencer,Charles A"  "Spencer,Clarence W" "Spencer,Michael C" </a:t>
            </a:r>
          </a:p>
        </p:txBody>
      </p:sp>
    </p:spTree>
  </p:cSld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Using</a:t>
            </a:r>
            <a:r>
              <a:rPr/>
              <a:t> </a:t>
            </a:r>
            <a:r>
              <a:rPr/>
              <a:t>Regular</a:t>
            </a:r>
            <a:r>
              <a:rPr/>
              <a:t> </a:t>
            </a:r>
            <a:r>
              <a:rPr/>
              <a:t>Expressions:</a:t>
            </a:r>
            <a:r>
              <a:rPr/>
              <a:t> </a:t>
            </a:r>
            <a:r>
              <a:rPr>
                <a:latin typeface="Courier"/>
              </a:rPr>
              <a:t>stringr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str_subset</a:t>
            </a:r>
            <a:r>
              <a:rPr>
                <a:latin typeface="Courier"/>
              </a:rPr>
              <a:t>( Sal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name, </a:t>
            </a:r>
            <a:r>
              <a:rPr>
                <a:solidFill>
                  <a:srgbClr val="4070A0"/>
                </a:solidFill>
                <a:latin typeface="Courier"/>
              </a:rPr>
              <a:t>"^Payne.*"</a:t>
            </a:r>
            <a:r>
              <a:rPr>
                <a:latin typeface="Courier"/>
              </a:rPr>
              <a:t>),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"Payne El,Boaz L"         "Payne El,Jackie"        
[3] "Payne Johnson,Nickole A"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str_subset</a:t>
            </a:r>
            <a:r>
              <a:rPr>
                <a:latin typeface="Courier"/>
              </a:rPr>
              <a:t>( Sal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name, </a:t>
            </a:r>
            <a:r>
              <a:rPr>
                <a:solidFill>
                  <a:srgbClr val="4070A0"/>
                </a:solidFill>
                <a:latin typeface="Courier"/>
              </a:rPr>
              <a:t>"Leonard.?S"</a:t>
            </a:r>
            <a:r>
              <a:rPr>
                <a:latin typeface="Courier"/>
              </a:rPr>
              <a:t>))</a:t>
            </a:r>
          </a:p>
          <a:p>
            <a:pPr lvl="0" indent="0">
              <a:buNone/>
            </a:pPr>
            <a:r>
              <a:rPr>
                <a:latin typeface="Courier"/>
              </a:rPr>
              <a:t>[1] "Payne,Leonard S"      "Szumlanski,Leonard S"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str_subset</a:t>
            </a:r>
            <a:r>
              <a:rPr>
                <a:latin typeface="Courier"/>
              </a:rPr>
              <a:t>( Sal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name, </a:t>
            </a:r>
            <a:r>
              <a:rPr>
                <a:solidFill>
                  <a:srgbClr val="4070A0"/>
                </a:solidFill>
                <a:latin typeface="Courier"/>
              </a:rPr>
              <a:t>"Spence.*C.*"</a:t>
            </a:r>
            <a:r>
              <a:rPr>
                <a:latin typeface="Courier"/>
              </a:rPr>
              <a:t>))</a:t>
            </a:r>
          </a:p>
          <a:p>
            <a:pPr lvl="0" indent="0">
              <a:buNone/>
            </a:pPr>
            <a:r>
              <a:rPr>
                <a:latin typeface="Courier"/>
              </a:rPr>
              <a:t>[1] "Spencer,Charles A"  "Spencer,Clarence W" "Spencer,Michael C" 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naniar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7600" y="1193800"/>
            <a:ext cx="68961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Let’s say we wanted to sort the data set by Annual Salary: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class</a:t>
            </a:r>
            <a:r>
              <a:rPr>
                <a:latin typeface="Courier"/>
              </a:rPr>
              <a:t>(Sal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AnnualSalary)</a:t>
            </a:r>
          </a:p>
          <a:p>
            <a:pPr lvl="0" indent="0">
              <a:buNone/>
            </a:pPr>
            <a:r>
              <a:rPr>
                <a:latin typeface="Courier"/>
              </a:rPr>
              <a:t>[1] "character"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sort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"1"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"2"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"10"</a:t>
            </a:r>
            <a:r>
              <a:rPr>
                <a:latin typeface="Courier"/>
              </a:rPr>
              <a:t>)) </a:t>
            </a:r>
            <a:r>
              <a:rPr i="1">
                <a:solidFill>
                  <a:srgbClr val="60A0B0"/>
                </a:solidFill>
                <a:latin typeface="Courier"/>
              </a:rPr>
              <a:t>#  not sort correctly (order simply ranks the data)</a:t>
            </a:r>
          </a:p>
          <a:p>
            <a:pPr lvl="0" indent="0">
              <a:buNone/>
            </a:pPr>
            <a:r>
              <a:rPr>
                <a:latin typeface="Courier"/>
              </a:rPr>
              <a:t>[1] "1"  "10" "2" 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order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"1"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"2"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"10"</a:t>
            </a:r>
            <a:r>
              <a:rPr>
                <a:latin typeface="Courier"/>
              </a:rPr>
              <a:t>))</a:t>
            </a:r>
          </a:p>
          <a:p>
            <a:pPr lvl="0" indent="0">
              <a:buNone/>
            </a:pPr>
            <a:r>
              <a:rPr>
                <a:latin typeface="Courier"/>
              </a:rPr>
              <a:t>[1] 1 3 2</a:t>
            </a:r>
          </a:p>
        </p:txBody>
      </p:sp>
    </p:spTree>
  </p:cSld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So we must change the annual pay into a numeric: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(Sal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AnnualSalary,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"$55314.00" "$74000.00" "$64500.00" "$46309.00"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as.numeric</a:t>
            </a:r>
            <a:r>
              <a:rPr>
                <a:latin typeface="Courier"/>
              </a:rPr>
              <a:t>(Sal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AnnualSalary),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Warning in head(as.numeric(Sal$AnnualSalary), 4): NAs introduced by coercion</a:t>
            </a:r>
          </a:p>
          <a:p>
            <a:pPr lvl="0" indent="0">
              <a:buNone/>
            </a:pPr>
            <a:r>
              <a:rPr>
                <a:latin typeface="Courier"/>
              </a:rPr>
              <a:t>[1] NA NA NA NA</a:t>
            </a:r>
          </a:p>
          <a:p>
            <a:pPr lvl="0" marL="0" indent="0">
              <a:buNone/>
            </a:pPr>
            <a:r>
              <a:rPr/>
              <a:t>R didn’t like the </a:t>
            </a:r>
            <a:r>
              <a:rPr>
                <a:latin typeface="Courier"/>
              </a:rPr>
              <a:t>$</a:t>
            </a:r>
            <a:r>
              <a:rPr/>
              <a:t> so it thought turned them all to </a:t>
            </a:r>
            <a:r>
              <a:rPr>
                <a:latin typeface="Courier"/>
              </a:rPr>
              <a:t>NA</a:t>
            </a:r>
            <a:r>
              <a:rPr/>
              <a:t>.</a:t>
            </a:r>
          </a:p>
          <a:p>
            <a:pPr lvl="0" marL="0" indent="0">
              <a:buNone/>
            </a:pPr>
            <a:r>
              <a:rPr>
                <a:latin typeface="Courier"/>
              </a:rPr>
              <a:t>sub()</a:t>
            </a:r>
            <a:r>
              <a:rPr/>
              <a:t> and </a:t>
            </a:r>
            <a:r>
              <a:rPr>
                <a:latin typeface="Courier"/>
              </a:rPr>
              <a:t>gsub()</a:t>
            </a:r>
            <a:r>
              <a:rPr/>
              <a:t> can do the replacing part in base R.</a:t>
            </a:r>
          </a:p>
        </p:txBody>
      </p:sp>
    </p:spTree>
  </p:cSld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Replacing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subbing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Now we can replace the </a:t>
            </a:r>
            <a:r>
              <a:rPr>
                <a:latin typeface="Courier"/>
              </a:rPr>
              <a:t>$</a:t>
            </a:r>
            <a:r>
              <a:rPr/>
              <a:t> with nothing (used </a:t>
            </a:r>
            <a:r>
              <a:rPr>
                <a:latin typeface="Courier"/>
              </a:rPr>
              <a:t>fixed=TRUE</a:t>
            </a:r>
            <a:r>
              <a:rPr/>
              <a:t> because </a:t>
            </a:r>
            <a:r>
              <a:rPr>
                <a:latin typeface="Courier"/>
              </a:rPr>
              <a:t>$</a:t>
            </a:r>
            <a:r>
              <a:rPr/>
              <a:t> means ending):</a:t>
            </a:r>
          </a:p>
          <a:p>
            <a:pPr lvl="0" indent="0">
              <a:buNone/>
            </a:pPr>
            <a:r>
              <a:rPr>
                <a:latin typeface="Courier"/>
              </a:rPr>
              <a:t>Sal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AnnualSalary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as.numeric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gsub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pattern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"$"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replacement=</a:t>
            </a:r>
            <a:r>
              <a:rPr>
                <a:solidFill>
                  <a:srgbClr val="4070A0"/>
                </a:solidFill>
                <a:latin typeface="Courier"/>
              </a:rPr>
              <a:t>""</a:t>
            </a:r>
            <a:r>
              <a:rPr>
                <a:latin typeface="Courier"/>
              </a:rPr>
              <a:t>, </a:t>
            </a:r>
            <a:br/>
            <a:r>
              <a:rPr>
                <a:latin typeface="Courier"/>
              </a:rPr>
              <a:t>                              Sal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AnnualSalary, </a:t>
            </a:r>
            <a:r>
              <a:rPr>
                <a:solidFill>
                  <a:srgbClr val="7D9029"/>
                </a:solidFill>
                <a:latin typeface="Courier"/>
              </a:rPr>
              <a:t>fixed=</a:t>
            </a:r>
            <a:r>
              <a:rPr>
                <a:solidFill>
                  <a:srgbClr val="880000"/>
                </a:solidFill>
                <a:latin typeface="Courier"/>
              </a:rPr>
              <a:t>TRUE</a:t>
            </a:r>
            <a:r>
              <a:rPr>
                <a:latin typeface="Courier"/>
              </a:rPr>
              <a:t>))</a:t>
            </a:r>
            <a:br/>
            <a:r>
              <a:rPr>
                <a:latin typeface="Courier"/>
              </a:rPr>
              <a:t>Sal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Sal[</a:t>
            </a:r>
            <a:r>
              <a:rPr>
                <a:solidFill>
                  <a:srgbClr val="06287E"/>
                </a:solidFill>
                <a:latin typeface="Courier"/>
              </a:rPr>
              <a:t>order</a:t>
            </a:r>
            <a:r>
              <a:rPr>
                <a:latin typeface="Courier"/>
              </a:rPr>
              <a:t>(Sal</a:t>
            </a:r>
            <a:r>
              <a:rPr>
                <a:solidFill>
                  <a:srgbClr val="4070A0"/>
                </a:solidFill>
                <a:latin typeface="Courier"/>
              </a:rPr>
              <a:t>$</a:t>
            </a:r>
            <a:r>
              <a:rPr>
                <a:latin typeface="Courier"/>
              </a:rPr>
              <a:t>AnnualSalary, </a:t>
            </a:r>
            <a:r>
              <a:rPr>
                <a:solidFill>
                  <a:srgbClr val="7D9029"/>
                </a:solidFill>
                <a:latin typeface="Courier"/>
              </a:rPr>
              <a:t>decreasing=</a:t>
            </a:r>
            <a:r>
              <a:rPr>
                <a:solidFill>
                  <a:srgbClr val="880000"/>
                </a:solidFill>
                <a:latin typeface="Courier"/>
              </a:rPr>
              <a:t>TRUE</a:t>
            </a:r>
            <a:r>
              <a:rPr>
                <a:latin typeface="Courier"/>
              </a:rPr>
              <a:t>), ] </a:t>
            </a:r>
            <a:br/>
            <a:r>
              <a:rPr>
                <a:latin typeface="Courier"/>
              </a:rPr>
              <a:t>Sal[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solidFill>
                  <a:srgbClr val="4070A0"/>
                </a:solidFill>
                <a:latin typeface="Courier"/>
              </a:rPr>
              <a:t>: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"name"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"AnnualSalary"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"JobTitle"</a:t>
            </a:r>
            <a:r>
              <a:rPr>
                <a:latin typeface="Courier"/>
              </a:rPr>
              <a:t>)]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5 × 3
  name            AnnualSalary JobTitle              
  &lt;chr&gt;                  &lt;dbl&gt; &lt;chr&gt;                 
1 Mosby,Marilyn J       238772 STATE'S ATTORNEY      
2 Batts,Anthony W       211785 Police Commissioner   
3 Wen,Leana             200000 Executive Director III
4 Raymond,Henry J       192500 Executive Director III
5 Swift,Michael         187200 CONTRACT SERV SPEC II </a:t>
            </a:r>
          </a:p>
        </p:txBody>
      </p:sp>
    </p:spTree>
  </p:cSld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Replacing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subbing:</a:t>
            </a:r>
            <a:r>
              <a:rPr/>
              <a:t> </a:t>
            </a:r>
            <a:r>
              <a:rPr>
                <a:latin typeface="Courier"/>
              </a:rPr>
              <a:t>stringr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We can do the same thing (with 2 piping operations!) in dplyr</a:t>
            </a:r>
          </a:p>
          <a:p>
            <a:pPr lvl="0" indent="0">
              <a:buNone/>
            </a:pPr>
            <a:r>
              <a:rPr>
                <a:latin typeface="Courier"/>
              </a:rPr>
              <a:t>dplyr_sal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Sal</a:t>
            </a:r>
            <a:br/>
            <a:r>
              <a:rPr>
                <a:latin typeface="Courier"/>
              </a:rPr>
              <a:t>dplyr_sal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dplyr_sal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AnnualSalary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str_replace</a:t>
            </a:r>
            <a:r>
              <a:rPr>
                <a:latin typeface="Courier"/>
              </a:rPr>
              <a:t>(AnnualSalary, </a:t>
            </a:r>
            <a:r>
              <a:rPr>
                <a:solidFill>
                  <a:srgbClr val="06287E"/>
                </a:solidFill>
                <a:latin typeface="Courier"/>
              </a:rPr>
              <a:t>fixed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"$"</a:t>
            </a:r>
            <a:r>
              <a:rPr>
                <a:latin typeface="Courier"/>
              </a:rPr>
              <a:t>), </a:t>
            </a:r>
            <a:r>
              <a:rPr>
                <a:solidFill>
                  <a:srgbClr val="4070A0"/>
                </a:solidFill>
                <a:latin typeface="Courier"/>
              </a:rPr>
              <a:t>""</a:t>
            </a:r>
            <a:r>
              <a:rPr>
                <a:latin typeface="Courier"/>
              </a:rPr>
              <a:t>))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AnnualSalary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as.numeric</a:t>
            </a:r>
            <a:r>
              <a:rPr>
                <a:latin typeface="Courier"/>
              </a:rPr>
              <a:t>(AnnualSalary))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arrange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desc</a:t>
            </a:r>
            <a:r>
              <a:rPr>
                <a:latin typeface="Courier"/>
              </a:rPr>
              <a:t>(AnnualSalary))</a:t>
            </a:r>
            <a:br/>
            <a:r>
              <a:rPr>
                <a:latin typeface="Courier"/>
              </a:rPr>
              <a:t>check_Sal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Sal</a:t>
            </a:r>
            <a:br/>
            <a:r>
              <a:rPr>
                <a:solidFill>
                  <a:srgbClr val="06287E"/>
                </a:solidFill>
                <a:latin typeface="Courier"/>
              </a:rPr>
              <a:t>rownames</a:t>
            </a:r>
            <a:r>
              <a:rPr>
                <a:latin typeface="Courier"/>
              </a:rPr>
              <a:t>(check_Sal)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880000"/>
                </a:solidFill>
                <a:latin typeface="Courier"/>
              </a:rPr>
              <a:t>NULL</a:t>
            </a:r>
            <a:br/>
            <a:r>
              <a:rPr>
                <a:solidFill>
                  <a:srgbClr val="06287E"/>
                </a:solidFill>
                <a:latin typeface="Courier"/>
              </a:rPr>
              <a:t>all.equal</a:t>
            </a:r>
            <a:r>
              <a:rPr>
                <a:latin typeface="Courier"/>
              </a:rPr>
              <a:t>(check_Sal, dplyr_sal)</a:t>
            </a:r>
          </a:p>
          <a:p>
            <a:pPr lvl="0" indent="0">
              <a:buNone/>
            </a:pPr>
            <a:r>
              <a:rPr>
                <a:latin typeface="Courier"/>
              </a:rPr>
              <a:t>[1] TRUE</a:t>
            </a:r>
          </a:p>
        </p:txBody>
      </p:sp>
    </p:spTree>
  </p:cSld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Creating</a:t>
            </a:r>
            <a:r>
              <a:rPr/>
              <a:t> </a:t>
            </a:r>
            <a:r>
              <a:rPr/>
              <a:t>Two-way</a:t>
            </a:r>
            <a:r>
              <a:rPr/>
              <a:t> </a:t>
            </a:r>
            <a:r>
              <a:rPr/>
              <a:t>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 two-way table. If you pass in 2 vectors, </a:t>
            </a:r>
            <a:r>
              <a:rPr>
                <a:latin typeface="Courier"/>
              </a:rPr>
              <a:t>table</a:t>
            </a:r>
            <a:r>
              <a:rPr/>
              <a:t> creates a 2-dimensional table.</a:t>
            </a:r>
          </a:p>
          <a:p>
            <a:pPr lvl="0" indent="0">
              <a:buNone/>
            </a:pPr>
            <a:r>
              <a:rPr>
                <a:latin typeface="Courier"/>
              </a:rPr>
              <a:t>tab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table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),</a:t>
            </a:r>
            <a:br/>
            <a:r>
              <a:rPr>
                <a:latin typeface="Courier"/>
              </a:rPr>
              <a:t>            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),</a:t>
            </a:r>
            <a:br/>
            <a:r>
              <a:rPr>
                <a:latin typeface="Courier"/>
              </a:rPr>
              <a:t>              </a:t>
            </a:r>
            <a:r>
              <a:rPr>
                <a:solidFill>
                  <a:srgbClr val="7D9029"/>
                </a:solidFill>
                <a:latin typeface="Courier"/>
              </a:rPr>
              <a:t>useNA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"always"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tab</a:t>
            </a:r>
          </a:p>
          <a:p>
            <a:pPr lvl="0" indent="0">
              <a:buNone/>
            </a:pPr>
            <a:r>
              <a:rPr>
                <a:latin typeface="Courier"/>
              </a:rPr>
              <a:t>      
       0 1 2 3 4 &lt;NA&gt;
  0    1 0 0 0 0    0
  1    0 1 0 0 0    0
  2    0 0 2 0 2    0
  3    0 0 0 4 0    0
  &lt;NA&gt; 0 0 0 0 0    0</a:t>
            </a:r>
          </a:p>
        </p:txBody>
      </p:sp>
    </p:spTree>
  </p:cSld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Creating</a:t>
            </a:r>
            <a:r>
              <a:rPr/>
              <a:t> </a:t>
            </a:r>
            <a:r>
              <a:rPr/>
              <a:t>Two-way</a:t>
            </a:r>
            <a:r>
              <a:rPr/>
              <a:t> </a:t>
            </a:r>
            <a:r>
              <a:rPr/>
              <a:t>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tab_df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tibble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),</a:t>
            </a:r>
            <a:br/>
            <a:r>
              <a:rPr>
                <a:latin typeface="Courier"/>
              </a:rPr>
              <a:t>             </a:t>
            </a:r>
            <a:r>
              <a:rPr>
                <a:solidFill>
                  <a:srgbClr val="7D9029"/>
                </a:solidFill>
                <a:latin typeface="Courier"/>
              </a:rPr>
              <a:t>y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))</a:t>
            </a:r>
            <a:br/>
            <a:r>
              <a:rPr>
                <a:latin typeface="Courier"/>
              </a:rPr>
              <a:t>tab_df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(x, y)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5 × 3
      x     y     n
  &lt;dbl&gt; &lt;dbl&gt; &lt;int&gt;
1     0     0     1
2     1     1     1
3     2     2     2
4     2     4     2
5     3     3     4</a:t>
            </a:r>
          </a:p>
        </p:txBody>
      </p:sp>
    </p:spTree>
  </p:cSld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Creating</a:t>
            </a:r>
            <a:r>
              <a:rPr/>
              <a:t> </a:t>
            </a:r>
            <a:r>
              <a:rPr/>
              <a:t>Two-way</a:t>
            </a:r>
            <a:r>
              <a:rPr/>
              <a:t> </a:t>
            </a:r>
            <a:r>
              <a:rPr/>
              <a:t>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tab_df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(x, y)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group_by</a:t>
            </a:r>
            <a:r>
              <a:rPr>
                <a:latin typeface="Courier"/>
              </a:rPr>
              <a:t>(x)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pct_x =</a:t>
            </a:r>
            <a:r>
              <a:rPr>
                <a:latin typeface="Courier"/>
              </a:rPr>
              <a:t> n </a:t>
            </a:r>
            <a:r>
              <a:rPr>
                <a:solidFill>
                  <a:srgbClr val="4070A0"/>
                </a:solidFill>
                <a:latin typeface="Courier"/>
              </a:rPr>
              <a:t>/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sum</a:t>
            </a:r>
            <a:r>
              <a:rPr>
                <a:latin typeface="Courier"/>
              </a:rPr>
              <a:t>(n))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5 × 4
# Groups:   x [4]
      x     y     n pct_x
  &lt;dbl&gt; &lt;dbl&gt; &lt;int&gt; &lt;dbl&gt;
1     0     0     1   1  
2     1     1     1   1  
3     2     2     2   0.5
4     2     4     2   0.5
5     3     3     4   1  </a:t>
            </a:r>
          </a:p>
        </p:txBody>
      </p:sp>
    </p:spTree>
  </p:cSld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Creating</a:t>
            </a:r>
            <a:r>
              <a:rPr/>
              <a:t> </a:t>
            </a:r>
            <a:r>
              <a:rPr/>
              <a:t>Two-way</a:t>
            </a:r>
            <a:r>
              <a:rPr/>
              <a:t> </a:t>
            </a:r>
            <a:r>
              <a:rPr/>
              <a:t>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library</a:t>
            </a:r>
            <a:r>
              <a:rPr>
                <a:latin typeface="Courier"/>
              </a:rPr>
              <a:t>(scales)</a:t>
            </a:r>
            <a:br/>
            <a:r>
              <a:rPr>
                <a:latin typeface="Courier"/>
              </a:rPr>
              <a:t>tab_df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(x, y)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group_by</a:t>
            </a:r>
            <a:r>
              <a:rPr>
                <a:latin typeface="Courier"/>
              </a:rPr>
              <a:t>(x)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pct_x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percent</a:t>
            </a:r>
            <a:r>
              <a:rPr>
                <a:latin typeface="Courier"/>
              </a:rPr>
              <a:t>(n </a:t>
            </a:r>
            <a:r>
              <a:rPr>
                <a:solidFill>
                  <a:srgbClr val="4070A0"/>
                </a:solidFill>
                <a:latin typeface="Courier"/>
              </a:rPr>
              <a:t>/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sum</a:t>
            </a:r>
            <a:r>
              <a:rPr>
                <a:latin typeface="Courier"/>
              </a:rPr>
              <a:t>(n)))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5 × 4
# Groups:   x [4]
      x     y     n pct_x
  &lt;dbl&gt; &lt;dbl&gt; &lt;int&gt; &lt;chr&gt;
1     0     0     1 100% 
2     1     1     1 100% 
3     2     2     2 50%  
4     2     4     2 50%  
5     3     3     4 100% </a:t>
            </a:r>
          </a:p>
        </p:txBody>
      </p:sp>
    </p:spTree>
  </p:cSld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Removing</a:t>
            </a:r>
            <a:r>
              <a:rPr/>
              <a:t> </a:t>
            </a:r>
            <a:r>
              <a:rPr/>
              <a:t>columns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threshold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percent</a:t>
            </a:r>
            <a:r>
              <a:rPr/>
              <a:t> </a:t>
            </a:r>
            <a:r>
              <a:rPr/>
              <a:t>missing</a:t>
            </a:r>
            <a:r>
              <a:rPr/>
              <a:t> </a:t>
            </a:r>
            <a:r>
              <a:rPr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is.na</a:t>
            </a:r>
            <a:r>
              <a:rPr>
                <a:latin typeface="Courier"/>
              </a:rPr>
              <a:t>(df)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         x
[1,] FALSE
[2,] FALSE
[3,] FALSE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colMeans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is.na</a:t>
            </a:r>
            <a:r>
              <a:rPr>
                <a:latin typeface="Courier"/>
              </a:rPr>
              <a:t>(df))</a:t>
            </a:r>
            <a:r>
              <a:rPr i="1">
                <a:solidFill>
                  <a:srgbClr val="60A0B0"/>
                </a:solidFill>
                <a:latin typeface="Courier"/>
              </a:rPr>
              <a:t>#TRUE and FALSE treated like 0 and 1</a:t>
            </a:r>
          </a:p>
          <a:p>
            <a:pPr lvl="0" indent="0">
              <a:buNone/>
            </a:pPr>
            <a:r>
              <a:rPr>
                <a:latin typeface="Courier"/>
              </a:rPr>
              <a:t>x 
0 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which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colMeans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is.na</a:t>
            </a:r>
            <a:r>
              <a:rPr>
                <a:latin typeface="Courier"/>
              </a:rPr>
              <a:t>(df)) </a:t>
            </a:r>
            <a:r>
              <a:rPr>
                <a:solidFill>
                  <a:srgbClr val="4070A0"/>
                </a:solidFill>
                <a:latin typeface="Courier"/>
              </a:rPr>
              <a:t>&lt;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0.2</a:t>
            </a:r>
            <a:r>
              <a:rPr>
                <a:latin typeface="Courier"/>
              </a:rPr>
              <a:t>) </a:t>
            </a:r>
            <a:r>
              <a:rPr i="1">
                <a:solidFill>
                  <a:srgbClr val="60A0B0"/>
                </a:solidFill>
                <a:latin typeface="Courier"/>
              </a:rPr>
              <a:t>#the location of the columns &lt;.2</a:t>
            </a:r>
          </a:p>
          <a:p>
            <a:pPr lvl="0" indent="0">
              <a:buNone/>
            </a:pPr>
            <a:r>
              <a:rPr>
                <a:latin typeface="Courier"/>
              </a:rPr>
              <a:t>x 
1 </a:t>
            </a:r>
          </a:p>
          <a:p>
            <a:pPr lvl="0" indent="0">
              <a:buNone/>
            </a:pPr>
            <a:r>
              <a:rPr>
                <a:latin typeface="Courier"/>
              </a:rPr>
              <a:t>df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select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which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colMeans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is.na</a:t>
            </a:r>
            <a:r>
              <a:rPr>
                <a:latin typeface="Courier"/>
              </a:rPr>
              <a:t>(df)) </a:t>
            </a:r>
            <a:r>
              <a:rPr>
                <a:solidFill>
                  <a:srgbClr val="4070A0"/>
                </a:solidFill>
                <a:latin typeface="Courier"/>
              </a:rPr>
              <a:t>&lt;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0.2</a:t>
            </a:r>
            <a:r>
              <a:rPr>
                <a:latin typeface="Courier"/>
              </a:rPr>
              <a:t>))</a:t>
            </a:r>
            <a:r>
              <a:rPr i="1">
                <a:solidFill>
                  <a:srgbClr val="60A0B0"/>
                </a:solidFill>
                <a:latin typeface="Courier"/>
              </a:rPr>
              <a:t># remove if over 20% missing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3 × 1
  x              
  &lt;chr&gt;          
1 I really       
2 like writing   
3 R code programs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 “Artwork by @allison_horst”. </a:t>
            </a:r>
            <a:r>
              <a:rPr>
                <a:hlinkClick r:id="rId2"/>
              </a:rPr>
              <a:t>https://allisonhorst.com/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naniar:</a:t>
            </a:r>
            <a:r>
              <a:rPr/>
              <a:t> </a:t>
            </a:r>
            <a:r>
              <a:rPr>
                <a:latin typeface="Courier"/>
              </a:rPr>
              <a:t>pct_complete()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This can tell you if there are missing values in the dataset.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pct_complete</a:t>
            </a:r>
            <a:r>
              <a:rPr>
                <a:latin typeface="Courier"/>
              </a:rPr>
              <a:t>(er)</a:t>
            </a:r>
          </a:p>
          <a:p>
            <a:pPr lvl="0" indent="0">
              <a:buNone/>
            </a:pPr>
            <a:r>
              <a:rPr>
                <a:latin typeface="Courier"/>
              </a:rPr>
              <a:t>[1] 73.65451</a:t>
            </a:r>
          </a:p>
          <a:p>
            <a:pPr lvl="0" marL="0" indent="0">
              <a:buNone/>
            </a:pPr>
            <a:r>
              <a:rPr/>
              <a:t>Or for a particular variable:</a:t>
            </a:r>
          </a:p>
          <a:p>
            <a:pPr lvl="0" indent="0">
              <a:buNone/>
            </a:pPr>
            <a:r>
              <a:rPr>
                <a:latin typeface="Courier"/>
              </a:rPr>
              <a:t>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select</a:t>
            </a:r>
            <a:r>
              <a:rPr>
                <a:latin typeface="Courier"/>
              </a:rPr>
              <a:t>(visits)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pct_complete</a:t>
            </a:r>
            <a:r>
              <a:rPr>
                <a:latin typeface="Courier"/>
              </a:rPr>
              <a:t>()</a:t>
            </a:r>
          </a:p>
          <a:p>
            <a:pPr lvl="0" indent="0">
              <a:buNone/>
            </a:pPr>
            <a:r>
              <a:rPr>
                <a:latin typeface="Courier"/>
              </a:rPr>
              <a:t>[1] 60.54688</a:t>
            </a:r>
          </a:p>
          <a:p>
            <a:pPr lvl="0" indent="0">
              <a:buNone/>
            </a:pPr>
            <a:r>
              <a:rPr>
                <a:latin typeface="Courier"/>
              </a:rPr>
              <a:t>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select</a:t>
            </a:r>
            <a:r>
              <a:rPr>
                <a:latin typeface="Courier"/>
              </a:rPr>
              <a:t>(rate)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pct_complete</a:t>
            </a:r>
            <a:r>
              <a:rPr>
                <a:latin typeface="Courier"/>
              </a:rPr>
              <a:t>()</a:t>
            </a:r>
          </a:p>
          <a:p>
            <a:pPr lvl="0" indent="0">
              <a:buNone/>
            </a:pPr>
            <a:r>
              <a:rPr>
                <a:latin typeface="Courier"/>
              </a:rPr>
              <a:t>[1] 60.54688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naniar:</a:t>
            </a:r>
            <a:r>
              <a:rPr>
                <a:latin typeface="Courier"/>
              </a:rPr>
              <a:t>miss_var_summary()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To get the percent missing (and counts) for each variable as a table, use this function: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miss_var_summary</a:t>
            </a:r>
            <a:r>
              <a:rPr>
                <a:latin typeface="Courier"/>
              </a:rPr>
              <a:t>(er)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6 × 3
  variable  n_miss pct_miss
  &lt;chr&gt;      &lt;int&gt;    &lt;num&gt;
1 lower95cl    304     39.6
2 upper95cl    304     39.6
3 rate         303     39.5
4 visits       303     39.5
5 county         0      0  
6 year           0      0  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naniar</a:t>
            </a:r>
            <a:r>
              <a:rPr/>
              <a:t> </a:t>
            </a:r>
            <a:r>
              <a:rPr/>
              <a:t>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gg_miss_var()</a:t>
            </a:r>
            <a:r>
              <a:rPr/>
              <a:t> function creates a nice plot about the number of missing values for each variable, (need a data frame).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gg_miss_var</a:t>
            </a:r>
            <a:r>
              <a:rPr>
                <a:latin typeface="Courier"/>
              </a:rPr>
              <a:t>(er, </a:t>
            </a:r>
            <a:r>
              <a:rPr>
                <a:solidFill>
                  <a:srgbClr val="7D9029"/>
                </a:solidFill>
                <a:latin typeface="Courier"/>
              </a:rPr>
              <a:t>show_pct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880000"/>
                </a:solidFill>
                <a:latin typeface="Courier"/>
              </a:rPr>
              <a:t>TRUE</a:t>
            </a:r>
            <a:r>
              <a:rPr>
                <a:latin typeface="Courier"/>
              </a:rPr>
              <a:t>)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__w/DaSEH/DaSEH/modules/Data_Cleaning/Data_Cleaning_files/figure-pptx/unnamed-chunk-10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51100" y="1193800"/>
            <a:ext cx="42418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Missing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Recall that mathematical operations with </a:t>
            </a:r>
            <a:r>
              <a:rPr>
                <a:latin typeface="Courier"/>
              </a:rPr>
              <a:t>NA</a:t>
            </a:r>
            <a:r>
              <a:rPr/>
              <a:t> often result in </a:t>
            </a:r>
            <a:r>
              <a:rPr>
                <a:latin typeface="Courier"/>
              </a:rPr>
              <a:t>NA</a:t>
            </a:r>
            <a:r>
              <a:rPr/>
              <a:t>s.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sum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880000"/>
                </a:solidFill>
                <a:latin typeface="Courier"/>
              </a:rPr>
              <a:t>NA</a:t>
            </a:r>
            <a:r>
              <a:rPr>
                <a:latin typeface="Courier"/>
              </a:rPr>
              <a:t>))</a:t>
            </a:r>
          </a:p>
          <a:p>
            <a:pPr lvl="0" indent="0">
              <a:buNone/>
            </a:pPr>
            <a:r>
              <a:rPr>
                <a:latin typeface="Courier"/>
              </a:rPr>
              <a:t>[1] NA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mean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880000"/>
                </a:solidFill>
                <a:latin typeface="Courier"/>
              </a:rPr>
              <a:t>NA</a:t>
            </a:r>
            <a:r>
              <a:rPr>
                <a:latin typeface="Courier"/>
              </a:rPr>
              <a:t>))</a:t>
            </a:r>
          </a:p>
          <a:p>
            <a:pPr lvl="0" indent="0">
              <a:buNone/>
            </a:pPr>
            <a:r>
              <a:rPr>
                <a:latin typeface="Courier"/>
              </a:rPr>
              <a:t>[1] NA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median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880000"/>
                </a:solidFill>
                <a:latin typeface="Courier"/>
              </a:rPr>
              <a:t>NA</a:t>
            </a:r>
            <a:r>
              <a:rPr>
                <a:latin typeface="Courier"/>
              </a:rPr>
              <a:t>))</a:t>
            </a:r>
          </a:p>
          <a:p>
            <a:pPr lvl="0" indent="0">
              <a:buNone/>
            </a:pPr>
            <a:r>
              <a:rPr>
                <a:latin typeface="Courier"/>
              </a:rPr>
              <a:t>[1] NA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Missing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This is also true for logical data. Recall that </a:t>
            </a:r>
            <a:r>
              <a:rPr>
                <a:latin typeface="Courier"/>
              </a:rPr>
              <a:t>TRUE</a:t>
            </a:r>
            <a:r>
              <a:rPr/>
              <a:t> is evaluated as 1 and </a:t>
            </a:r>
            <a:r>
              <a:rPr>
                <a:latin typeface="Courier"/>
              </a:rPr>
              <a:t>FALSE</a:t>
            </a:r>
            <a:r>
              <a:rPr/>
              <a:t> is evaluated as 0.</a:t>
            </a:r>
          </a:p>
          <a:p>
            <a:pPr lvl="0" indent="0">
              <a:buNone/>
            </a:pPr>
            <a:r>
              <a:rPr>
                <a:latin typeface="Courier"/>
              </a:rPr>
              <a:t>x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880000"/>
                </a:solidFill>
                <a:latin typeface="Courier"/>
              </a:rPr>
              <a:t>TRUE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880000"/>
                </a:solidFill>
                <a:latin typeface="Courier"/>
              </a:rPr>
              <a:t>TRUE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880000"/>
                </a:solidFill>
                <a:latin typeface="Courier"/>
              </a:rPr>
              <a:t>TRUE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880000"/>
                </a:solidFill>
                <a:latin typeface="Courier"/>
              </a:rPr>
              <a:t>TRUE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880000"/>
                </a:solidFill>
                <a:latin typeface="Courier"/>
              </a:rPr>
              <a:t>FALSE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880000"/>
                </a:solidFill>
                <a:latin typeface="Courier"/>
              </a:rPr>
              <a:t>NA</a:t>
            </a:r>
            <a:r>
              <a:rPr>
                <a:latin typeface="Courier"/>
              </a:rPr>
              <a:t>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sum</a:t>
            </a:r>
            <a:r>
              <a:rPr>
                <a:latin typeface="Courier"/>
              </a:rPr>
              <a:t>(x)</a:t>
            </a:r>
          </a:p>
          <a:p>
            <a:pPr lvl="0" indent="0">
              <a:buNone/>
            </a:pPr>
            <a:r>
              <a:rPr>
                <a:latin typeface="Courier"/>
              </a:rPr>
              <a:t>[1] NA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sum</a:t>
            </a:r>
            <a:r>
              <a:rPr>
                <a:latin typeface="Courier"/>
              </a:rPr>
              <a:t>(x, </a:t>
            </a:r>
            <a:r>
              <a:rPr>
                <a:solidFill>
                  <a:srgbClr val="7D9029"/>
                </a:solidFill>
                <a:latin typeface="Courier"/>
              </a:rPr>
              <a:t>na.rm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880000"/>
                </a:solidFill>
                <a:latin typeface="Courier"/>
              </a:rPr>
              <a:t>TRUE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4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filter()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missing</a:t>
            </a:r>
            <a:r>
              <a:rPr/>
              <a:t> </a:t>
            </a:r>
            <a:r>
              <a:rPr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Be </a:t>
            </a:r>
            <a:r>
              <a:rPr b="1"/>
              <a:t>careful</a:t>
            </a:r>
            <a:r>
              <a:rPr/>
              <a:t> with missing data using subsetting!</a:t>
            </a:r>
          </a:p>
          <a:p>
            <a:pPr lvl="0" marL="0" indent="0">
              <a:buNone/>
            </a:pPr>
            <a:r>
              <a:rPr b="1">
                <a:latin typeface="Courier"/>
              </a:rPr>
              <a:t>filter()</a:t>
            </a:r>
            <a:r>
              <a:rPr b="1"/>
              <a:t> removes missing values by default.</a:t>
            </a:r>
            <a:r>
              <a:rPr/>
              <a:t> Because R can’t tell for sure if an </a:t>
            </a:r>
            <a:r>
              <a:rPr>
                <a:latin typeface="Courier"/>
              </a:rPr>
              <a:t>NA</a:t>
            </a:r>
            <a:r>
              <a:rPr/>
              <a:t> value meets the condition. To keep them need to add </a:t>
            </a:r>
            <a:r>
              <a:rPr>
                <a:latin typeface="Courier"/>
              </a:rPr>
              <a:t>is.na()</a:t>
            </a:r>
            <a:r>
              <a:rPr/>
              <a:t> conditional.</a:t>
            </a:r>
          </a:p>
          <a:p>
            <a:pPr lvl="0" marL="0" indent="0">
              <a:buNone/>
            </a:pPr>
            <a:r>
              <a:rPr/>
              <a:t>Think about if this is OK or not - it depends on your data!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Recap</a:t>
            </a:r>
            <a:r>
              <a:rPr/>
              <a:t> </a:t>
            </a:r>
            <a:r>
              <a:rPr/>
              <a:t>on</a:t>
            </a:r>
            <a:r>
              <a:rPr/>
              <a:t> </a:t>
            </a:r>
            <a:r>
              <a:rPr/>
              <a:t>summarization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>
                <a:latin typeface="Courier"/>
              </a:rPr>
              <a:t>summary(x)</a:t>
            </a:r>
            <a:r>
              <a:rPr/>
              <a:t>: quantile information</a:t>
            </a:r>
          </a:p>
          <a:p>
            <a:pPr lvl="1"/>
            <a:r>
              <a:rPr>
                <a:latin typeface="Courier"/>
              </a:rPr>
              <a:t>count(x)</a:t>
            </a:r>
            <a:r>
              <a:rPr/>
              <a:t>: what unique values do you have?</a:t>
            </a:r>
          </a:p>
          <a:p>
            <a:pPr lvl="2"/>
            <a:r>
              <a:rPr>
                <a:latin typeface="Courier"/>
              </a:rPr>
              <a:t>distinct()</a:t>
            </a:r>
            <a:r>
              <a:rPr/>
              <a:t>: what are the distinct values?</a:t>
            </a:r>
          </a:p>
          <a:p>
            <a:pPr lvl="2"/>
            <a:r>
              <a:rPr>
                <a:latin typeface="Courier"/>
              </a:rPr>
              <a:t>n_distinct()</a:t>
            </a:r>
            <a:r>
              <a:rPr/>
              <a:t> with </a:t>
            </a:r>
            <a:r>
              <a:rPr>
                <a:latin typeface="Courier"/>
              </a:rPr>
              <a:t>pull()</a:t>
            </a:r>
            <a:r>
              <a:rPr/>
              <a:t>: how many distinct values?</a:t>
            </a:r>
          </a:p>
          <a:p>
            <a:pPr lvl="1"/>
            <a:r>
              <a:rPr>
                <a:latin typeface="Courier"/>
              </a:rPr>
              <a:t>group_by()</a:t>
            </a:r>
            <a:r>
              <a:rPr/>
              <a:t>: changes all subsequent functions</a:t>
            </a:r>
          </a:p>
          <a:p>
            <a:pPr lvl="2"/>
            <a:r>
              <a:rPr/>
              <a:t>combine with </a:t>
            </a:r>
            <a:r>
              <a:rPr>
                <a:latin typeface="Courier"/>
              </a:rPr>
              <a:t>summarize()</a:t>
            </a:r>
            <a:r>
              <a:rPr/>
              <a:t> to get statistics per group</a:t>
            </a:r>
          </a:p>
          <a:p>
            <a:pPr lvl="2"/>
            <a:r>
              <a:rPr/>
              <a:t>combine with </a:t>
            </a:r>
            <a:r>
              <a:rPr>
                <a:latin typeface="Courier"/>
              </a:rPr>
              <a:t>mutate()</a:t>
            </a:r>
            <a:r>
              <a:rPr/>
              <a:t> to add column</a:t>
            </a:r>
          </a:p>
          <a:p>
            <a:pPr lvl="1"/>
            <a:r>
              <a:rPr>
                <a:latin typeface="Courier"/>
              </a:rPr>
              <a:t>summarize()</a:t>
            </a:r>
            <a:r>
              <a:rPr/>
              <a:t> with </a:t>
            </a:r>
            <a:r>
              <a:rPr>
                <a:latin typeface="Courier"/>
              </a:rPr>
              <a:t>n()</a:t>
            </a:r>
            <a:r>
              <a:rPr/>
              <a:t> gives the count (NAs included)</a:t>
            </a:r>
          </a:p>
          <a:p>
            <a:pPr lvl="0" marL="0" indent="0">
              <a:buNone/>
            </a:pPr>
            <a:r>
              <a:rPr/>
              <a:t>📃</a:t>
            </a:r>
            <a:r>
              <a:rPr>
                <a:hlinkClick r:id="rId2"/>
              </a:rPr>
              <a:t>Day 4 Cheatsheet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filter()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missing</a:t>
            </a:r>
            <a:r>
              <a:rPr/>
              <a:t> </a:t>
            </a:r>
            <a:r>
              <a:rPr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 if NA values represent values that are so low it is undetectable?</a:t>
            </a:r>
          </a:p>
          <a:p>
            <a:pPr lvl="0" marL="0" indent="0">
              <a:buNone/>
            </a:pPr>
            <a:r>
              <a:rPr/>
              <a:t>Filter will drop them from the data.</a:t>
            </a:r>
          </a:p>
          <a:p>
            <a:pPr lvl="0" indent="0">
              <a:buNone/>
            </a:pPr>
            <a:r>
              <a:rPr>
                <a:latin typeface="Courier"/>
              </a:rPr>
              <a:t>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filter</a:t>
            </a:r>
            <a:r>
              <a:rPr>
                <a:latin typeface="Courier"/>
              </a:rPr>
              <a:t>(visits </a:t>
            </a:r>
            <a:r>
              <a:rPr>
                <a:solidFill>
                  <a:srgbClr val="4070A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126 × 6
   county  rate lower95cl upper95cl visits  year
   &lt;chr&gt;  &lt;dbl&gt;     &lt;dbl&gt;     &lt;dbl&gt;  &lt;dbl&gt; &lt;dbl&gt;
 1 Adams   6.73     NA         9.24     29  2011
 2 Adams   4.84      2.85     NA        23  2012
 3 Adams   6.84      4.36      9.31     31  2013
 4 Adams   3.08      1.71      4.85     15  2014
 5 Adams   3.36      1.89      5.23     16  2015
 6 Adams   8.85      6.12     11.6      42  2016
 7 Adams   6.63      4.29      8.98     32  2017
 8 Adams   7.11      4.77      9.44     37  2018
 9 Adams   6.76      4.53      8.99     36  2019
10 Adams   4.76      2.82      6.70     24  2020
# ℹ 116 more rows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filter()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missing</a:t>
            </a:r>
            <a:r>
              <a:rPr/>
              <a:t> </a:t>
            </a:r>
            <a:r>
              <a:rPr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is.na()</a:t>
            </a:r>
            <a:r>
              <a:rPr/>
              <a:t> can help us keep them.</a:t>
            </a:r>
          </a:p>
          <a:p>
            <a:pPr lvl="0" indent="0">
              <a:buNone/>
            </a:pPr>
            <a:r>
              <a:rPr>
                <a:latin typeface="Courier"/>
              </a:rPr>
              <a:t>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filter</a:t>
            </a:r>
            <a:r>
              <a:rPr>
                <a:latin typeface="Courier"/>
              </a:rPr>
              <a:t>(visits </a:t>
            </a:r>
            <a:r>
              <a:rPr>
                <a:solidFill>
                  <a:srgbClr val="4070A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is.na</a:t>
            </a:r>
            <a:r>
              <a:rPr>
                <a:latin typeface="Courier"/>
              </a:rPr>
              <a:t>(visits))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429 × 6
   county  rate lower95cl upper95cl visits  year
   &lt;chr&gt;  &lt;dbl&gt;     &lt;dbl&gt;     &lt;dbl&gt;  &lt;dbl&gt; &lt;dbl&gt;
 1 Adams   6.73     NA         9.24     29  2011
 2 Adams   4.84      2.85     NA        23  2012
 3 Adams   6.84      4.36      9.31     31  2013
 4 Adams   3.08      1.71      4.85     15  2014
 5 Adams   3.36      1.89      5.23     16  2015
 6 Adams   8.85      6.12     11.6      42  2016
 7 Adams   6.63      4.29      8.98     32  2017
 8 Adams   7.11      4.77      9.44     37  2018
 9 Adams   6.76      4.53      8.99     36  2019
10 Adams   4.76      2.82      6.70     24  2020
# ℹ 419 more rows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To</a:t>
            </a:r>
            <a:r>
              <a:rPr/>
              <a:t> </a:t>
            </a:r>
            <a:r>
              <a:rPr/>
              <a:t>remove</a:t>
            </a:r>
            <a:r>
              <a:rPr/>
              <a:t> </a:t>
            </a:r>
            <a:r>
              <a:rPr b="1"/>
              <a:t>rows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NA</a:t>
            </a:r>
            <a:r>
              <a:rPr/>
              <a:t> </a:t>
            </a:r>
            <a:r>
              <a:rPr/>
              <a:t>values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 b="1"/>
              <a:t>variable</a:t>
            </a:r>
            <a:r>
              <a:rPr/>
              <a:t> </a:t>
            </a:r>
            <a:r>
              <a:rPr/>
              <a:t>use</a:t>
            </a:r>
            <a:r>
              <a:rPr/>
              <a:t> </a:t>
            </a:r>
            <a:r>
              <a:rPr>
                <a:latin typeface="Courier"/>
              </a:rPr>
              <a:t>drop_na()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 function from the </a:t>
            </a:r>
            <a:r>
              <a:rPr>
                <a:latin typeface="Courier"/>
              </a:rPr>
              <a:t>tidyr</a:t>
            </a:r>
            <a:r>
              <a:rPr/>
              <a:t> package. (Need a data frame to start!)</a:t>
            </a:r>
          </a:p>
          <a:p>
            <a:pPr lvl="0" marL="0" indent="0">
              <a:buNone/>
            </a:pPr>
            <a:r>
              <a:rPr/>
              <a:t>Disclaimer: Don’t do this unless you have thought about if dropping </a:t>
            </a:r>
            <a:r>
              <a:rPr>
                <a:latin typeface="Courier"/>
              </a:rPr>
              <a:t>NA</a:t>
            </a:r>
            <a:r>
              <a:rPr/>
              <a:t> values makes sense based on knowing what these values mean in your data. </a:t>
            </a:r>
            <a:r>
              <a:rPr b="1"/>
              <a:t>Also consider if you need those rows for values for other variables.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dim</a:t>
            </a:r>
            <a:r>
              <a:rPr>
                <a:latin typeface="Courier"/>
              </a:rPr>
              <a:t>(er)</a:t>
            </a:r>
          </a:p>
          <a:p>
            <a:pPr lvl="0" indent="0">
              <a:buNone/>
            </a:pPr>
            <a:r>
              <a:rPr>
                <a:latin typeface="Courier"/>
              </a:rPr>
              <a:t>[1] 768   6</a:t>
            </a:r>
          </a:p>
          <a:p>
            <a:pPr lvl="0" indent="0">
              <a:buNone/>
            </a:pPr>
            <a:r>
              <a:rPr>
                <a:latin typeface="Courier"/>
              </a:rPr>
              <a:t>er_drop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drop_na</a:t>
            </a:r>
            <a:r>
              <a:rPr>
                <a:latin typeface="Courier"/>
              </a:rPr>
              <a:t>(lower95cl)</a:t>
            </a:r>
            <a:br/>
            <a:r>
              <a:rPr>
                <a:solidFill>
                  <a:srgbClr val="06287E"/>
                </a:solidFill>
                <a:latin typeface="Courier"/>
              </a:rPr>
              <a:t>dim</a:t>
            </a:r>
            <a:r>
              <a:rPr>
                <a:latin typeface="Courier"/>
              </a:rPr>
              <a:t>(er_drop)</a:t>
            </a:r>
          </a:p>
          <a:p>
            <a:pPr lvl="0" indent="0">
              <a:buNone/>
            </a:pPr>
            <a:r>
              <a:rPr>
                <a:latin typeface="Courier"/>
              </a:rPr>
              <a:t>[1] 464   6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Let’s</a:t>
            </a:r>
            <a:r>
              <a:rPr/>
              <a:t> </a:t>
            </a:r>
            <a:r>
              <a:rPr/>
              <a:t>take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Can still have NAs for other columns</a:t>
            </a:r>
          </a:p>
          <a:p>
            <a:pPr lvl="0" indent="0">
              <a:buNone/>
            </a:pPr>
            <a:r>
              <a:rPr>
                <a:latin typeface="Courier"/>
              </a:rPr>
              <a:t>er_drop 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464 × 6
   county  rate lower95cl upper95cl visits  year
   &lt;chr&gt;  &lt;dbl&gt;     &lt;dbl&gt;     &lt;dbl&gt;  &lt;dbl&gt; &lt;dbl&gt;
 1 Adams   4.84      2.85     NA        23  2012
 2 Adams   6.84      4.36      9.31     31  2013
 3 Adams   3.08      1.71      4.85     15  2014
 4 Adams   3.36      1.89      5.23     16  2015
 5 Adams   8.85      6.12     11.6      42  2016
 6 Adams   6.63      4.29      8.98     32  2017
 7 Adams   7.11      4.77      9.44     37  2018
 8 Adams   6.76      4.53      8.99     36  2019
 9 Adams   4.76      2.82      6.70     24  2020
10 Adams   6.93      4.61      9.25     35  2021
# ℹ 454 more rows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To</a:t>
            </a:r>
            <a:r>
              <a:rPr/>
              <a:t> </a:t>
            </a:r>
            <a:r>
              <a:rPr/>
              <a:t>remove</a:t>
            </a:r>
            <a:r>
              <a:rPr/>
              <a:t> </a:t>
            </a:r>
            <a:r>
              <a:rPr/>
              <a:t>rows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NA</a:t>
            </a:r>
            <a:r>
              <a:rPr/>
              <a:t> </a:t>
            </a:r>
            <a:r>
              <a:rPr/>
              <a:t>values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 b="1"/>
              <a:t>data</a:t>
            </a:r>
            <a:r>
              <a:rPr b="1"/>
              <a:t> </a:t>
            </a:r>
            <a:r>
              <a:rPr b="1"/>
              <a:t>frame</a:t>
            </a:r>
            <a:r>
              <a:rPr/>
              <a:t> </a:t>
            </a:r>
            <a:r>
              <a:rPr/>
              <a:t>use</a:t>
            </a:r>
            <a:r>
              <a:rPr/>
              <a:t> </a:t>
            </a:r>
            <a:r>
              <a:rPr>
                <a:latin typeface="Courier"/>
              </a:rPr>
              <a:t>drop_na()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This function of the </a:t>
            </a:r>
            <a:r>
              <a:rPr>
                <a:latin typeface="Courier"/>
              </a:rPr>
              <a:t>tidyr</a:t>
            </a:r>
            <a:r>
              <a:rPr/>
              <a:t> package drops rows with </a:t>
            </a:r>
            <a:r>
              <a:rPr b="1"/>
              <a:t>any</a:t>
            </a:r>
            <a:r>
              <a:rPr/>
              <a:t> missing data in </a:t>
            </a:r>
            <a:r>
              <a:rPr b="1"/>
              <a:t>any</a:t>
            </a:r>
            <a:r>
              <a:rPr/>
              <a:t> column when used on a df.</a:t>
            </a:r>
          </a:p>
          <a:p>
            <a:pPr lvl="0" indent="0">
              <a:buNone/>
            </a:pPr>
            <a:r>
              <a:rPr>
                <a:latin typeface="Courier"/>
              </a:rPr>
              <a:t>er_drop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drop_na</a:t>
            </a:r>
            <a:r>
              <a:rPr>
                <a:latin typeface="Courier"/>
              </a:rPr>
              <a:t>()</a:t>
            </a:r>
            <a:br/>
            <a:r>
              <a:rPr>
                <a:latin typeface="Courier"/>
              </a:rPr>
              <a:t>er_drop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463 × 6
   county  rate lower95cl upper95cl visits  year
   &lt;chr&gt;  &lt;dbl&gt;     &lt;dbl&gt;     &lt;dbl&gt;  &lt;dbl&gt; &lt;dbl&gt;
 1 Adams   6.84      4.36      9.31     31  2013
 2 Adams   3.08      1.71      4.85     15  2014
 3 Adams   3.36      1.89      5.23     16  2015
 4 Adams   8.85      6.12     11.6      42  2016
 5 Adams   6.63      4.29      8.98     32  2017
 6 Adams   7.11      4.77      9.44     37  2018
 7 Adams   6.76      4.53      8.99     36  2019
 8 Adams   4.76      2.82      6.70     24  2020
 9 Adams   6.93      4.61      9.25     35  2021
10 Adams   8.23      5.81     10.6      45  2022
# ℹ 453 more rows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Drop</a:t>
            </a:r>
            <a:r>
              <a:rPr/>
              <a:t> </a:t>
            </a:r>
            <a:r>
              <a:rPr b="1"/>
              <a:t>columns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any</a:t>
            </a:r>
            <a:r>
              <a:rPr/>
              <a:t> </a:t>
            </a:r>
            <a:r>
              <a:rPr/>
              <a:t>missing</a:t>
            </a:r>
            <a:r>
              <a:rPr/>
              <a:t> </a:t>
            </a:r>
            <a:r>
              <a:rPr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Use the </a:t>
            </a:r>
            <a:r>
              <a:rPr>
                <a:latin typeface="Courier"/>
              </a:rPr>
              <a:t>miss_var_which()</a:t>
            </a:r>
            <a:r>
              <a:rPr/>
              <a:t> function from </a:t>
            </a:r>
            <a:r>
              <a:rPr>
                <a:latin typeface="Courier"/>
              </a:rPr>
              <a:t>naniar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miss_var_which</a:t>
            </a:r>
            <a:r>
              <a:rPr>
                <a:latin typeface="Courier"/>
              </a:rPr>
              <a:t>(er)</a:t>
            </a:r>
            <a:r>
              <a:rPr i="1">
                <a:solidFill>
                  <a:srgbClr val="60A0B0"/>
                </a:solidFill>
                <a:latin typeface="Courier"/>
              </a:rPr>
              <a:t># which columns have missing values</a:t>
            </a:r>
          </a:p>
          <a:p>
            <a:pPr lvl="0" indent="0">
              <a:buNone/>
            </a:pPr>
            <a:r>
              <a:rPr>
                <a:latin typeface="Courier"/>
              </a:rPr>
              <a:t>[1] "rate"      "lower95cl" "upper95cl" "visits"   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Drop</a:t>
            </a:r>
            <a:r>
              <a:rPr/>
              <a:t> </a:t>
            </a:r>
            <a:r>
              <a:rPr b="1"/>
              <a:t>columns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any</a:t>
            </a:r>
            <a:r>
              <a:rPr/>
              <a:t> </a:t>
            </a:r>
            <a:r>
              <a:rPr/>
              <a:t>missing</a:t>
            </a:r>
            <a:r>
              <a:rPr/>
              <a:t> </a:t>
            </a:r>
            <a:r>
              <a:rPr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miss_var_which</a:t>
            </a:r>
            <a:r>
              <a:rPr/>
              <a:t> and function from </a:t>
            </a:r>
            <a:r>
              <a:rPr>
                <a:latin typeface="Courier"/>
              </a:rPr>
              <a:t>naniar</a:t>
            </a:r>
            <a:r>
              <a:rPr/>
              <a:t> (need a data frame)</a:t>
            </a:r>
          </a:p>
          <a:p>
            <a:pPr lvl="0" indent="0">
              <a:buNone/>
            </a:pPr>
            <a:r>
              <a:rPr>
                <a:latin typeface="Courier"/>
              </a:rPr>
              <a:t>er_drop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select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!</a:t>
            </a:r>
            <a:r>
              <a:rPr>
                <a:solidFill>
                  <a:srgbClr val="06287E"/>
                </a:solidFill>
                <a:latin typeface="Courier"/>
              </a:rPr>
              <a:t>miss_var_which</a:t>
            </a:r>
            <a:r>
              <a:rPr>
                <a:latin typeface="Courier"/>
              </a:rPr>
              <a:t>(er))</a:t>
            </a:r>
            <a:br/>
            <a:r>
              <a:rPr>
                <a:latin typeface="Courier"/>
              </a:rPr>
              <a:t>er_drop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768 × 2
   county  year
   &lt;chr&gt;  &lt;dbl&gt;
 1 Adams   2011
 2 Adams   2012
 3 Adams   2013
 4 Adams   2014
 5 Adams   2015
 6 Adams   2016
 7 Adams   2017
 8 Adams   2018
 9 Adams   2019
10 Adams   2020
# ℹ 758 more rows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Change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value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be</a:t>
            </a:r>
            <a:r>
              <a:rPr/>
              <a:t> </a:t>
            </a:r>
            <a:r>
              <a:rPr>
                <a:latin typeface="Courier"/>
              </a:rPr>
              <a:t>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Let’s say we think that all 0 values should be </a:t>
            </a:r>
            <a:r>
              <a:rPr>
                <a:latin typeface="Courier"/>
              </a:rPr>
              <a:t>NA</a:t>
            </a:r>
            <a:r>
              <a:rPr/>
              <a:t>.</a:t>
            </a:r>
          </a:p>
          <a:p>
            <a:pPr lvl="0" marL="0" indent="0">
              <a:buNone/>
            </a:pPr>
            <a:r>
              <a:rPr/>
              <a:t>Maybe we think the person who entered the CO heat-related ER visits data made a mistake in how they coded missing data.</a:t>
            </a:r>
          </a:p>
          <a:p>
            <a:pPr lvl="0" indent="0">
              <a:buNone/>
            </a:pPr>
            <a:r>
              <a:rPr>
                <a:latin typeface="Courier"/>
              </a:rPr>
              <a:t>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(visits)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37 × 2
   visits     n
    &lt;dbl&gt; &lt;int&gt;
 1      0   339
 2     11     2
 3     12     5
 4     13     8
 5     14     3
 6     15     2
 7     16     3
 8     17     3
 9     18     5
10     19     7
# ℹ 27 more rows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Change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value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be</a:t>
            </a:r>
            <a:r>
              <a:rPr/>
              <a:t> </a:t>
            </a:r>
            <a:r>
              <a:rPr>
                <a:latin typeface="Courier"/>
              </a:rPr>
              <a:t>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na_if()</a:t>
            </a:r>
            <a:r>
              <a:rPr/>
              <a:t> function of </a:t>
            </a:r>
            <a:r>
              <a:rPr>
                <a:latin typeface="Courier"/>
              </a:rPr>
              <a:t>dplyr</a:t>
            </a:r>
            <a:r>
              <a:rPr/>
              <a:t> can be helpful for changing all 0 values to </a:t>
            </a:r>
            <a:r>
              <a:rPr>
                <a:latin typeface="Courier"/>
              </a:rPr>
              <a:t>NA</a:t>
            </a:r>
            <a:r>
              <a:rPr/>
              <a:t>.</a:t>
            </a:r>
          </a:p>
          <a:p>
            <a:pPr lvl="0" indent="0">
              <a:buNone/>
            </a:pPr>
            <a:r>
              <a:rPr>
                <a:latin typeface="Courier"/>
              </a:rPr>
              <a:t>er_nozero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visits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na_if</a:t>
            </a:r>
            <a:r>
              <a:rPr>
                <a:latin typeface="Courier"/>
              </a:rPr>
              <a:t>(visits,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))</a:t>
            </a:r>
            <a:br/>
            <a:br/>
            <a:r>
              <a:rPr>
                <a:latin typeface="Courier"/>
              </a:rPr>
              <a:t>er_nozero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(visits)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36 × 2
   visits     n
    &lt;dbl&gt; &lt;int&gt;
 1     11     2
 2     12     5
 3     13     8
 4     14     3
 5     15     2
 6     16     3
 7     17     3
 8     18     5
 9     19     7
10     20     2
# ℹ 26 more rows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Change</a:t>
            </a:r>
            <a:r>
              <a:rPr/>
              <a:t> </a:t>
            </a:r>
            <a:r>
              <a:rPr>
                <a:latin typeface="Courier"/>
              </a:rPr>
              <a:t>NA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be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replace_na()</a:t>
            </a:r>
            <a:r>
              <a:rPr/>
              <a:t> function (part of the </a:t>
            </a:r>
            <a:r>
              <a:rPr>
                <a:latin typeface="Courier"/>
              </a:rPr>
              <a:t>tidyr</a:t>
            </a:r>
            <a:r>
              <a:rPr/>
              <a:t> package), can do the opposite of </a:t>
            </a:r>
            <a:r>
              <a:rPr>
                <a:latin typeface="Courier"/>
              </a:rPr>
              <a:t>na_if()</a:t>
            </a:r>
            <a:r>
              <a:rPr/>
              <a:t>. (note that you must use numeric values as replacement - we will show how to replace with character strings soon)</a:t>
            </a:r>
          </a:p>
          <a:p>
            <a:pPr lvl="0" indent="0">
              <a:buNone/>
            </a:pPr>
            <a:r>
              <a:rPr>
                <a:latin typeface="Courier"/>
              </a:rPr>
              <a:t>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visits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replace_na</a:t>
            </a:r>
            <a:r>
              <a:rPr>
                <a:latin typeface="Courier"/>
              </a:rPr>
              <a:t>(visits,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))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(visits)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36 × 2
   visits     n
    &lt;dbl&gt; &lt;int&gt;
 1      0   642
 2     11     2
 3     12     5
 4     13     8
 5     14     3
 6     15     2
 7     16     3
 8     17     3
 9     18     5
10     19     7
# ℹ 26 more rows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Recap</a:t>
            </a:r>
            <a:r>
              <a:rPr/>
              <a:t> </a:t>
            </a:r>
            <a:r>
              <a:rPr/>
              <a:t>on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There are two types of number class objects: integer and double</a:t>
            </a:r>
          </a:p>
          <a:p>
            <a:pPr lvl="1"/>
            <a:r>
              <a:rPr/>
              <a:t>Logic class objects only have </a:t>
            </a:r>
            <a:r>
              <a:rPr>
                <a:latin typeface="Courier"/>
              </a:rPr>
              <a:t>TRUE</a:t>
            </a:r>
            <a:r>
              <a:rPr/>
              <a:t> or </a:t>
            </a:r>
            <a:r>
              <a:rPr>
                <a:latin typeface="Courier"/>
              </a:rPr>
              <a:t>FALSE</a:t>
            </a:r>
            <a:r>
              <a:rPr/>
              <a:t> (without quotes)</a:t>
            </a:r>
          </a:p>
          <a:p>
            <a:pPr lvl="1"/>
            <a:r>
              <a:rPr>
                <a:latin typeface="Courier"/>
              </a:rPr>
              <a:t>class()</a:t>
            </a:r>
            <a:r>
              <a:rPr/>
              <a:t> can be used to test the class of an object x</a:t>
            </a:r>
          </a:p>
          <a:p>
            <a:pPr lvl="1"/>
            <a:r>
              <a:rPr>
                <a:latin typeface="Courier"/>
              </a:rPr>
              <a:t>as.CLASS_NAME(x)</a:t>
            </a:r>
            <a:r>
              <a:rPr/>
              <a:t> can be used to change the class of an object x</a:t>
            </a:r>
          </a:p>
          <a:p>
            <a:pPr lvl="1"/>
            <a:r>
              <a:rPr/>
              <a:t>Factors are a special character class that has levels - more on that soon!</a:t>
            </a:r>
          </a:p>
          <a:p>
            <a:pPr lvl="1"/>
            <a:r>
              <a:rPr/>
              <a:t>tibbles show column classes!</a:t>
            </a:r>
          </a:p>
          <a:p>
            <a:pPr lvl="1"/>
            <a:r>
              <a:rPr/>
              <a:t>two dimensional object classes include: data frames, tibbles, matrices, and lists</a:t>
            </a:r>
          </a:p>
          <a:p>
            <a:pPr lvl="1"/>
            <a:r>
              <a:rPr/>
              <a:t>Dates can be handled with the </a:t>
            </a:r>
            <a:r>
              <a:rPr>
                <a:latin typeface="Courier"/>
              </a:rPr>
              <a:t>lubridate</a:t>
            </a:r>
            <a:r>
              <a:rPr/>
              <a:t> package</a:t>
            </a:r>
          </a:p>
          <a:p>
            <a:pPr lvl="1"/>
            <a:r>
              <a:rPr/>
              <a:t>Make sure you choose the right function for the way the date is formatted!</a:t>
            </a:r>
          </a:p>
          <a:p>
            <a:pPr lvl="0" marL="0" indent="0">
              <a:buNone/>
            </a:pPr>
            <a:r>
              <a:rPr/>
              <a:t>📃</a:t>
            </a:r>
            <a:r>
              <a:rPr>
                <a:hlinkClick r:id="rId2"/>
              </a:rPr>
              <a:t>Day 4 Cheatsheet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Think</a:t>
            </a:r>
            <a:r>
              <a:rPr/>
              <a:t> </a:t>
            </a:r>
            <a:r>
              <a:rPr/>
              <a:t>about</a:t>
            </a:r>
            <a:r>
              <a:rPr/>
              <a:t> </a:t>
            </a:r>
            <a:r>
              <a:rPr>
                <a:latin typeface="Courier"/>
              </a:rPr>
              <a:t>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THINK ABOUT YOUR DATA FIRST!</a:t>
            </a:r>
          </a:p>
          <a:p>
            <a:pPr lvl="0" marL="0" indent="0">
              <a:buNone/>
            </a:pPr>
            <a:r>
              <a:rPr/>
              <a:t>⚠️ Sometimes removing </a:t>
            </a:r>
            <a:r>
              <a:rPr>
                <a:latin typeface="Courier"/>
              </a:rPr>
              <a:t>NA</a:t>
            </a:r>
            <a:r>
              <a:rPr/>
              <a:t> values leads to distorted math - be careful!</a:t>
            </a:r>
          </a:p>
          <a:p>
            <a:pPr lvl="0" marL="0" indent="0">
              <a:buNone/>
            </a:pPr>
            <a:r>
              <a:rPr/>
              <a:t>⚠️ Think about what your </a:t>
            </a:r>
            <a:r>
              <a:rPr>
                <a:latin typeface="Courier"/>
              </a:rPr>
              <a:t>NA</a:t>
            </a:r>
            <a:r>
              <a:rPr/>
              <a:t> means for your data (are you sure ?).</a:t>
            </a:r>
          </a:p>
          <a:p>
            <a:pPr lvl="1"/>
            <a:r>
              <a:rPr/>
              <a:t>Is an </a:t>
            </a:r>
            <a:r>
              <a:rPr>
                <a:latin typeface="Courier"/>
              </a:rPr>
              <a:t>NA</a:t>
            </a:r>
            <a:r>
              <a:rPr/>
              <a:t> for values so low they could not be reported?</a:t>
            </a:r>
          </a:p>
          <a:p>
            <a:pPr lvl="1"/>
            <a:r>
              <a:rPr/>
              <a:t>Or is it if it was too low and also if there was a different issue (like no one reported)?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Think</a:t>
            </a:r>
            <a:r>
              <a:rPr/>
              <a:t> </a:t>
            </a:r>
            <a:r>
              <a:rPr/>
              <a:t>about</a:t>
            </a:r>
            <a:r>
              <a:rPr/>
              <a:t> </a:t>
            </a:r>
            <a:r>
              <a:rPr>
                <a:latin typeface="Courier"/>
              </a:rPr>
              <a:t>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If it is something more like a zero then you might want it included in your data like a zero instead of an </a:t>
            </a:r>
            <a:r>
              <a:rPr>
                <a:latin typeface="Courier"/>
              </a:rPr>
              <a:t>NA</a:t>
            </a:r>
            <a:r>
              <a:rPr/>
              <a:t>.</a:t>
            </a:r>
          </a:p>
          <a:p>
            <a:pPr lvl="0" marL="0" indent="0">
              <a:buNone/>
            </a:pPr>
            <a:r>
              <a:rPr/>
              <a:t>Example: - survey reports </a:t>
            </a:r>
            <a:r>
              <a:rPr>
                <a:latin typeface="Courier"/>
              </a:rPr>
              <a:t>NA</a:t>
            </a:r>
            <a:r>
              <a:rPr/>
              <a:t> if student has never tried cigarettes - survey reports 0 if student has tried cigarettes but did not smoke that week</a:t>
            </a:r>
          </a:p>
          <a:p>
            <a:pPr lvl="0" marL="0" indent="0">
              <a:buNone/>
            </a:pPr>
            <a:r>
              <a:rPr/>
              <a:t>⚠️ You might want to keep the </a:t>
            </a:r>
            <a:r>
              <a:rPr>
                <a:latin typeface="Courier"/>
              </a:rPr>
              <a:t>NA</a:t>
            </a:r>
            <a:r>
              <a:rPr/>
              <a:t> values so that you know the original sample size.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Word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caution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⚠️ Calculating percentages will give you a different result depending on your choice to include NA values.!</a:t>
            </a:r>
          </a:p>
          <a:p>
            <a:pPr lvl="0" marL="0" indent="0">
              <a:buNone/>
            </a:pPr>
            <a:r>
              <a:rPr/>
              <a:t>This is because the denominator changes.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Word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caution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Percentages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(er, visits)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percent =</a:t>
            </a:r>
            <a:r>
              <a:rPr>
                <a:latin typeface="Courier"/>
              </a:rPr>
              <a:t> (n</a:t>
            </a:r>
            <a:r>
              <a:rPr>
                <a:solidFill>
                  <a:srgbClr val="4070A0"/>
                </a:solidFill>
                <a:latin typeface="Courier"/>
              </a:rPr>
              <a:t>/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sum</a:t>
            </a:r>
            <a:r>
              <a:rPr>
                <a:latin typeface="Courier"/>
              </a:rPr>
              <a:t>(n)) </a:t>
            </a:r>
            <a:r>
              <a:rPr>
                <a:solidFill>
                  <a:srgbClr val="4070A0"/>
                </a:solidFill>
                <a:latin typeface="Courier"/>
              </a:rPr>
              <a:t>*</a:t>
            </a:r>
            <a:r>
              <a:rPr>
                <a:solidFill>
                  <a:srgbClr val="40A070"/>
                </a:solidFill>
                <a:latin typeface="Courier"/>
              </a:rPr>
              <a:t>100</a:t>
            </a:r>
            <a:r>
              <a:rPr>
                <a:latin typeface="Courier"/>
              </a:rPr>
              <a:t>))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37 × 3
   visits     n percent
    &lt;dbl&gt; &lt;int&gt;   &lt;dbl&gt;
 1      0   339  44.1  
 2     11     2   0.260
 3     12     5   0.651
 4     13     8   1.04 
 5     14     3   0.391
 6     15     2   0.260
 7     16     3   0.391
 8     17     3   0.391
 9     18     5   0.651
10     19     7   0.911
# ℹ 27 more rows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Word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caution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Percentages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drop_na</a:t>
            </a:r>
            <a:r>
              <a:rPr>
                <a:latin typeface="Courier"/>
              </a:rPr>
              <a:t>(visits)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(visits)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percent =</a:t>
            </a:r>
            <a:r>
              <a:rPr>
                <a:latin typeface="Courier"/>
              </a:rPr>
              <a:t> (n</a:t>
            </a:r>
            <a:r>
              <a:rPr>
                <a:solidFill>
                  <a:srgbClr val="4070A0"/>
                </a:solidFill>
                <a:latin typeface="Courier"/>
              </a:rPr>
              <a:t>/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sum</a:t>
            </a:r>
            <a:r>
              <a:rPr>
                <a:latin typeface="Courier"/>
              </a:rPr>
              <a:t>(n)) </a:t>
            </a:r>
            <a:r>
              <a:rPr>
                <a:solidFill>
                  <a:srgbClr val="4070A0"/>
                </a:solidFill>
                <a:latin typeface="Courier"/>
              </a:rPr>
              <a:t>*</a:t>
            </a:r>
            <a:r>
              <a:rPr>
                <a:solidFill>
                  <a:srgbClr val="40A070"/>
                </a:solidFill>
                <a:latin typeface="Courier"/>
              </a:rPr>
              <a:t>100</a:t>
            </a:r>
            <a:r>
              <a:rPr>
                <a:latin typeface="Courier"/>
              </a:rPr>
              <a:t>))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36 × 3
   visits     n percent
    &lt;dbl&gt; &lt;int&gt;   &lt;dbl&gt;
 1      0   339  72.9  
 2     11     2   0.430
 3     12     5   1.08 
 4     13     8   1.72 
 5     14     3   0.645
 6     15     2   0.430
 7     16     3   0.645
 8     17     3   0.645
 9     18     5   1.08 
10     19     7   1.51 
# ℹ 26 more rows</a:t>
            </a:r>
          </a:p>
          <a:p>
            <a:pPr lvl="0" marL="0" indent="0">
              <a:buNone/>
            </a:pPr>
            <a:r>
              <a:rPr/>
              <a:t>Should you be dividing by the total count with </a:t>
            </a:r>
            <a:r>
              <a:rPr>
                <a:latin typeface="Courier"/>
              </a:rPr>
              <a:t>NA</a:t>
            </a:r>
            <a:r>
              <a:rPr/>
              <a:t> values included?</a:t>
            </a:r>
            <a:br/>
            <a:r>
              <a:rPr/>
              <a:t>It depends on your data and what </a:t>
            </a:r>
            <a:r>
              <a:rPr>
                <a:latin typeface="Courier"/>
              </a:rPr>
              <a:t>NA</a:t>
            </a:r>
            <a:r>
              <a:rPr/>
              <a:t> might mean.</a:t>
            </a:r>
            <a:br/>
            <a:r>
              <a:rPr/>
              <a:t>Pay attention to your data and your </a:t>
            </a:r>
            <a:r>
              <a:rPr>
                <a:latin typeface="Courier"/>
              </a:rPr>
              <a:t>NA</a:t>
            </a:r>
            <a:r>
              <a:rPr/>
              <a:t> values!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Don’t</a:t>
            </a:r>
            <a:r>
              <a:rPr/>
              <a:t> </a:t>
            </a:r>
            <a:r>
              <a:rPr/>
              <a:t>forget</a:t>
            </a:r>
            <a:r>
              <a:rPr/>
              <a:t> </a:t>
            </a:r>
            <a:r>
              <a:rPr/>
              <a:t>about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common</a:t>
            </a:r>
            <a:r>
              <a:rPr/>
              <a:t> </a:t>
            </a:r>
            <a:r>
              <a:rPr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Extra or Missing commas</a:t>
            </a:r>
            <a:br/>
          </a:p>
          <a:p>
            <a:pPr lvl="1"/>
            <a:r>
              <a:rPr/>
              <a:t>Extra or Missing parentheses</a:t>
            </a:r>
            <a:br/>
          </a:p>
          <a:p>
            <a:pPr lvl="1"/>
            <a:r>
              <a:rPr/>
              <a:t>Case sensitivity</a:t>
            </a:r>
            <a:br/>
          </a:p>
          <a:p>
            <a:pPr lvl="1"/>
            <a:r>
              <a:rPr/>
              <a:t>Spelling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/debug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01800" y="1193800"/>
            <a:ext cx="57531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GUT</a:t>
            </a:r>
            <a:r>
              <a:rPr/>
              <a:t> </a:t>
            </a:r>
            <a:r>
              <a:rPr/>
              <a:t>CHECK: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function</a:t>
            </a:r>
            <a:r>
              <a:rPr/>
              <a:t> </a:t>
            </a:r>
            <a:r>
              <a:rPr/>
              <a:t>can</a:t>
            </a:r>
            <a:r>
              <a:rPr/>
              <a:t> </a:t>
            </a:r>
            <a:r>
              <a:rPr/>
              <a:t>be</a:t>
            </a:r>
            <a:r>
              <a:rPr/>
              <a:t> </a:t>
            </a:r>
            <a:r>
              <a:rPr/>
              <a:t>used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remove</a:t>
            </a:r>
            <a:r>
              <a:rPr/>
              <a:t> </a:t>
            </a:r>
            <a:r>
              <a:rPr/>
              <a:t>NA</a:t>
            </a:r>
            <a:r>
              <a:rPr/>
              <a:t> </a:t>
            </a:r>
            <a:r>
              <a:rPr/>
              <a:t>values</a:t>
            </a:r>
            <a:r>
              <a:rPr/>
              <a:t> </a:t>
            </a:r>
            <a:r>
              <a:rPr/>
              <a:t>from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full</a:t>
            </a:r>
            <a:r>
              <a:rPr/>
              <a:t> </a:t>
            </a:r>
            <a:r>
              <a:rPr/>
              <a:t>dataframe</a:t>
            </a:r>
            <a:r>
              <a:rPr/>
              <a:t> </a:t>
            </a:r>
            <a:r>
              <a:rPr/>
              <a:t>or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an</a:t>
            </a:r>
            <a:r>
              <a:rPr/>
              <a:t> </a:t>
            </a:r>
            <a:r>
              <a:rPr/>
              <a:t>individual</a:t>
            </a:r>
            <a:r>
              <a:rPr/>
              <a:t> </a:t>
            </a:r>
            <a:r>
              <a:rPr/>
              <a:t>column?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A. </a:t>
            </a:r>
            <a:r>
              <a:rPr>
                <a:latin typeface="Courier"/>
              </a:rPr>
              <a:t>drop_nulls()</a:t>
            </a:r>
          </a:p>
          <a:p>
            <a:pPr lvl="0" marL="0" indent="0">
              <a:buNone/>
            </a:pPr>
            <a:r>
              <a:rPr/>
              <a:t>B. </a:t>
            </a:r>
            <a:r>
              <a:rPr>
                <a:latin typeface="Courier"/>
              </a:rPr>
              <a:t>drop_na()</a:t>
            </a:r>
          </a:p>
          <a:p>
            <a:pPr lvl="0" marL="0" indent="0">
              <a:buNone/>
            </a:pPr>
            <a:r>
              <a:rPr/>
              <a:t>C. </a:t>
            </a:r>
            <a:r>
              <a:rPr>
                <a:latin typeface="Courier"/>
              </a:rPr>
              <a:t>rem_na()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GUT</a:t>
            </a:r>
            <a:r>
              <a:rPr/>
              <a:t> </a:t>
            </a:r>
            <a:r>
              <a:rPr/>
              <a:t>CHECK:</a:t>
            </a:r>
            <a:r>
              <a:rPr/>
              <a:t> </a:t>
            </a:r>
            <a:r>
              <a:rPr/>
              <a:t>How</a:t>
            </a:r>
            <a:r>
              <a:rPr/>
              <a:t> </a:t>
            </a:r>
            <a:r>
              <a:rPr/>
              <a:t>can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keep</a:t>
            </a:r>
            <a:r>
              <a:rPr/>
              <a:t> </a:t>
            </a:r>
            <a:r>
              <a:rPr/>
              <a:t>NA</a:t>
            </a:r>
            <a:r>
              <a:rPr/>
              <a:t> </a:t>
            </a:r>
            <a:r>
              <a:rPr/>
              <a:t>values</a:t>
            </a:r>
            <a:r>
              <a:rPr/>
              <a:t> </a:t>
            </a:r>
            <a:r>
              <a:rPr/>
              <a:t>when</a:t>
            </a:r>
            <a:r>
              <a:rPr/>
              <a:t> </a:t>
            </a:r>
            <a:r>
              <a:rPr/>
              <a:t>using</a:t>
            </a:r>
            <a:r>
              <a:rPr/>
              <a:t> </a:t>
            </a:r>
            <a:r>
              <a:rPr>
                <a:latin typeface="Courier"/>
              </a:rPr>
              <a:t>filter</a:t>
            </a:r>
            <a:r>
              <a:rPr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A. include </a:t>
            </a:r>
            <a:r>
              <a:rPr>
                <a:latin typeface="Courier"/>
              </a:rPr>
              <a:t>| is.na()</a:t>
            </a:r>
          </a:p>
          <a:p>
            <a:pPr lvl="0" marL="0" indent="0">
              <a:buNone/>
            </a:pPr>
            <a:r>
              <a:rPr/>
              <a:t>B. include </a:t>
            </a:r>
            <a:r>
              <a:rPr>
                <a:latin typeface="Courier"/>
              </a:rPr>
              <a:t>&amp; is.na()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>
                <a:latin typeface="Courier"/>
              </a:rPr>
              <a:t>is.na()</a:t>
            </a:r>
            <a:r>
              <a:rPr/>
              <a:t>,</a:t>
            </a:r>
            <a:r>
              <a:rPr>
                <a:latin typeface="Courier"/>
              </a:rPr>
              <a:t>any(is.na())</a:t>
            </a:r>
            <a:r>
              <a:rPr/>
              <a:t>, </a:t>
            </a:r>
            <a:r>
              <a:rPr>
                <a:latin typeface="Courier"/>
              </a:rPr>
              <a:t>all(is.na())</a:t>
            </a:r>
            <a:r>
              <a:rPr/>
              <a:t>,</a:t>
            </a:r>
            <a:r>
              <a:rPr>
                <a:latin typeface="Courier"/>
              </a:rPr>
              <a:t>count()</a:t>
            </a:r>
            <a:r>
              <a:rPr/>
              <a:t>, and functions from </a:t>
            </a:r>
            <a:r>
              <a:rPr>
                <a:latin typeface="Courier"/>
              </a:rPr>
              <a:t>naniar</a:t>
            </a:r>
            <a:r>
              <a:rPr/>
              <a:t> like </a:t>
            </a:r>
            <a:r>
              <a:rPr>
                <a:latin typeface="Courier"/>
              </a:rPr>
              <a:t>gg_miss_var()</a:t>
            </a:r>
            <a:r>
              <a:rPr/>
              <a:t> and </a:t>
            </a:r>
            <a:r>
              <a:rPr>
                <a:latin typeface="Courier"/>
              </a:rPr>
              <a:t>miss_var_summary</a:t>
            </a:r>
            <a:r>
              <a:rPr/>
              <a:t> can help determine if we have </a:t>
            </a:r>
            <a:r>
              <a:rPr>
                <a:latin typeface="Courier"/>
              </a:rPr>
              <a:t>NA</a:t>
            </a:r>
            <a:r>
              <a:rPr/>
              <a:t> values</a:t>
            </a:r>
          </a:p>
          <a:p>
            <a:pPr lvl="1"/>
            <a:r>
              <a:rPr>
                <a:latin typeface="Courier"/>
              </a:rPr>
              <a:t>miss_var_which()</a:t>
            </a:r>
            <a:r>
              <a:rPr/>
              <a:t> can help you drop columns that have any missing values.</a:t>
            </a:r>
          </a:p>
          <a:p>
            <a:pPr lvl="1"/>
            <a:r>
              <a:rPr>
                <a:latin typeface="Courier"/>
              </a:rPr>
              <a:t>filter()</a:t>
            </a:r>
            <a:r>
              <a:rPr/>
              <a:t> automatically removes </a:t>
            </a:r>
            <a:r>
              <a:rPr>
                <a:latin typeface="Courier"/>
              </a:rPr>
              <a:t>NA</a:t>
            </a:r>
            <a:r>
              <a:rPr/>
              <a:t> values - can’t confirm or deny if condition is met (need </a:t>
            </a:r>
            <a:r>
              <a:rPr>
                <a:latin typeface="Courier"/>
              </a:rPr>
              <a:t>| is.na()</a:t>
            </a:r>
            <a:r>
              <a:rPr/>
              <a:t> to keep them)</a:t>
            </a:r>
          </a:p>
          <a:p>
            <a:pPr lvl="1"/>
            <a:r>
              <a:rPr>
                <a:latin typeface="Courier"/>
              </a:rPr>
              <a:t>drop_na()</a:t>
            </a:r>
            <a:r>
              <a:rPr/>
              <a:t> can help you remove </a:t>
            </a:r>
            <a:r>
              <a:rPr>
                <a:latin typeface="Courier"/>
              </a:rPr>
              <a:t>NA</a:t>
            </a:r>
            <a:r>
              <a:rPr/>
              <a:t> values from a variable or an entire data frame</a:t>
            </a:r>
          </a:p>
          <a:p>
            <a:pPr lvl="1"/>
            <a:r>
              <a:rPr>
                <a:latin typeface="Courier"/>
              </a:rPr>
              <a:t>NA</a:t>
            </a:r>
            <a:r>
              <a:rPr/>
              <a:t> values can change your calculation results</a:t>
            </a:r>
          </a:p>
          <a:p>
            <a:pPr lvl="1"/>
            <a:r>
              <a:rPr/>
              <a:t>think about what </a:t>
            </a:r>
            <a:r>
              <a:rPr>
                <a:latin typeface="Courier"/>
              </a:rPr>
              <a:t>NA</a:t>
            </a:r>
            <a:r>
              <a:rPr/>
              <a:t> values represent - don’t drop them if you shouldn’t</a:t>
            </a:r>
          </a:p>
          <a:p>
            <a:pPr lvl="1"/>
            <a:r>
              <a:rPr>
                <a:latin typeface="Courier"/>
              </a:rPr>
              <a:t>na_if()</a:t>
            </a:r>
            <a:r>
              <a:rPr/>
              <a:t> will make </a:t>
            </a:r>
            <a:r>
              <a:rPr>
                <a:latin typeface="Courier"/>
              </a:rPr>
              <a:t>NA</a:t>
            </a:r>
            <a:r>
              <a:rPr/>
              <a:t> values for a particular value</a:t>
            </a:r>
          </a:p>
          <a:p>
            <a:pPr lvl="1"/>
            <a:r>
              <a:rPr>
                <a:latin typeface="Courier"/>
              </a:rPr>
              <a:t>replace_na()</a:t>
            </a:r>
            <a:r>
              <a:rPr/>
              <a:t> will replace `NA values with a particular value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Data</a:t>
            </a:r>
            <a:r>
              <a:rPr/>
              <a:t> </a:t>
            </a:r>
            <a:r>
              <a:rPr/>
              <a:t>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In general, data cleaning is a process of investigating your data for inaccuracies, or recoding it in a way that makes it more manageable.</a:t>
            </a:r>
          </a:p>
          <a:p>
            <a:pPr lvl="0" marL="0" indent="0">
              <a:buNone/>
            </a:pPr>
            <a:r>
              <a:rPr/>
              <a:t>⚠️ MOST IMPORTANT RULE - LOOK 👀 AT YOUR DATA! ⚠️</a:t>
            </a:r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Lab</a:t>
            </a:r>
            <a:r>
              <a:rPr/>
              <a:t> </a:t>
            </a:r>
            <a:r>
              <a:rPr/>
              <a:t>Part</a:t>
            </a:r>
            <a:r>
              <a:rPr/>
              <a:t> </a:t>
            </a:r>
            <a:r>
              <a:rPr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🏠 </a:t>
            </a:r>
            <a:r>
              <a:rPr>
                <a:hlinkClick r:id="rId2"/>
              </a:rPr>
              <a:t>Class Website</a:t>
            </a:r>
            <a:br/>
            <a:r>
              <a:rPr/>
              <a:t>💻 </a:t>
            </a:r>
            <a:r>
              <a:rPr>
                <a:hlinkClick r:id="rId3"/>
              </a:rPr>
              <a:t>Lab</a:t>
            </a:r>
            <a:r>
              <a:rPr/>
              <a:t>. 📃 </a:t>
            </a:r>
            <a:r>
              <a:rPr>
                <a:hlinkClick r:id="rId4"/>
              </a:rPr>
              <a:t>Day 5 Cheatsheet</a:t>
            </a:r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Recoding</a:t>
            </a:r>
            <a:r>
              <a:rPr/>
              <a:t> </a:t>
            </a:r>
            <a:r>
              <a:rPr/>
              <a:t>Variables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Example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Recoding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Let’s upload some practice data about microplastics. Maybe we measured the level of microplastics in someone who eats a fish versus someone who is a vegetarian.</a:t>
            </a:r>
          </a:p>
          <a:p>
            <a:pPr lvl="0" marL="0" indent="0">
              <a:buNone/>
            </a:pPr>
            <a:r>
              <a:rPr>
                <a:hlinkClick r:id="rId2"/>
              </a:rPr>
              <a:t>https://www.medicalnewstoday.com/articles/what-do-we-know-about-microplastics-in-food#Common-microplastics-in-food</a:t>
            </a:r>
            <a:r>
              <a:rPr/>
              <a:t> </a:t>
            </a:r>
            <a:r>
              <a:rPr>
                <a:hlinkClick r:id="rId3"/>
              </a:rPr>
              <a:t>https://www.sciencedirect.com/science/article/pii/S0045653523028072</a:t>
            </a:r>
            <a:r>
              <a:rPr/>
              <a:t> </a:t>
            </a:r>
            <a:r>
              <a:rPr>
                <a:hlinkClick r:id="rId4"/>
              </a:rPr>
              <a:t>https://www.ncbi.nlm.nih.gov/pmc/articles/PMC5708064/</a:t>
            </a:r>
          </a:p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read_csv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file =</a:t>
            </a:r>
            <a:br/>
            <a:r>
              <a:rPr>
                <a:latin typeface="Courier"/>
              </a:rPr>
              <a:t>    </a:t>
            </a:r>
            <a:r>
              <a:rPr>
                <a:solidFill>
                  <a:srgbClr val="4070A0"/>
                </a:solidFill>
                <a:latin typeface="Courier"/>
              </a:rPr>
              <a:t>"https://daseh.org/data/microplastics_in_blood.csv"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Rows: 12 Columns: 4
── Column specification ────────────────────────────────────────────────────────
Delimiter: ","
chr (2): Foods, microplastic
dbl (2): blood_level_start_nM, blood_level_change_nM
ℹ Use `spec()` to retrieve the full column specification for this data.
ℹ Specify the column types or set `show_col_types = FALSE` to quiet this message.</a:t>
            </a:r>
          </a:p>
        </p:txBody>
      </p:sp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microplastics</a:t>
            </a:r>
            <a:r>
              <a:rPr/>
              <a:t> </a:t>
            </a:r>
            <a:r>
              <a:rPr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plastics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12 × 4
   Foods microplastic blood_level_start_nM blood_level_change_nM
   &lt;chr&gt; &lt;chr&gt;                       &lt;dbl&gt;                 &lt;dbl&gt;
 1 A     Dioxin                          1                   2.5
 2 B     Dioxin                          7                   2.5
 3 B     Other                           2                   0.5
 4 A     Bisphenol A                     3                  -0.5
 5 B     BPA                             5                   0.5
 6 B     dioxin                          8                   0.5
 7 A     bpa                             6                   2.5
 8 B     Other                           5                   3.5
 9 B     dioxin                          2                   0.5
10 A     bpa                             1                   1.5
11 B     BPA                             7                   1.5
12 B     Other                           3                   2.5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Oh</a:t>
            </a:r>
            <a:r>
              <a:rPr/>
              <a:t> </a:t>
            </a:r>
            <a:r>
              <a:rPr/>
              <a:t>dear…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This needs lots of recoding.</a:t>
            </a:r>
          </a:p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(microplastic)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6 × 2
  microplastic     n
  &lt;chr&gt;        &lt;int&gt;
1 BPA              2
2 Bisphenol A      1
3 Dioxin           2
4 Other            3
5 bpa              2
6 dioxin           2</a:t>
            </a:r>
          </a:p>
        </p:txBody>
      </p:sp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dplyr</a:t>
            </a:r>
            <a:r>
              <a:rPr/>
              <a:t> </a:t>
            </a:r>
            <a:r>
              <a:rPr/>
              <a:t>can</a:t>
            </a:r>
            <a:r>
              <a:rPr/>
              <a:t> </a:t>
            </a:r>
            <a:r>
              <a:rPr/>
              <a:t>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Using Excel to find all of the different ways </a:t>
            </a:r>
            <a:r>
              <a:rPr>
                <a:latin typeface="Courier"/>
              </a:rPr>
              <a:t>microplastic</a:t>
            </a:r>
            <a:r>
              <a:rPr/>
              <a:t> has been coded, could be hectic! In </a:t>
            </a:r>
            <a:r>
              <a:rPr>
                <a:latin typeface="Courier"/>
              </a:rPr>
              <a:t>dplyr</a:t>
            </a:r>
            <a:r>
              <a:rPr/>
              <a:t> you can use the </a:t>
            </a:r>
            <a:r>
              <a:rPr>
                <a:latin typeface="Courier"/>
              </a:rPr>
              <a:t>case_when</a:t>
            </a:r>
            <a:r>
              <a:rPr/>
              <a:t> function.</a:t>
            </a:r>
          </a:p>
        </p:txBody>
      </p:sp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Or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can</a:t>
            </a:r>
            <a:r>
              <a:rPr/>
              <a:t> </a:t>
            </a:r>
            <a:r>
              <a:rPr/>
              <a:t>use</a:t>
            </a:r>
            <a:r>
              <a:rPr/>
              <a:t> </a:t>
            </a:r>
            <a:r>
              <a:rPr>
                <a:latin typeface="Courier"/>
              </a:rPr>
              <a:t>case_when()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case_when()</a:t>
            </a:r>
            <a:r>
              <a:rPr/>
              <a:t> function of </a:t>
            </a:r>
            <a:r>
              <a:rPr>
                <a:latin typeface="Courier"/>
              </a:rPr>
              <a:t>dplyr</a:t>
            </a:r>
            <a:r>
              <a:rPr/>
              <a:t> can help us to do this as well.</a:t>
            </a:r>
          </a:p>
          <a:p>
            <a:pPr lvl="0" marL="0" indent="0">
              <a:buNone/>
            </a:pPr>
            <a:r>
              <a:rPr/>
              <a:t>It is more flexible and powerful.</a:t>
            </a:r>
          </a:p>
          <a:p>
            <a:pPr lvl="0" marL="0" indent="0">
              <a:buNone/>
            </a:pPr>
            <a:r>
              <a:rPr/>
              <a:t>(need </a:t>
            </a:r>
            <a:r>
              <a:rPr>
                <a:latin typeface="Courier"/>
              </a:rPr>
              <a:t>mutate</a:t>
            </a:r>
            <a:r>
              <a:rPr/>
              <a:t> here too!)</a:t>
            </a:r>
          </a:p>
        </p:txBody>
      </p:sp>
    </p:spTree>
  </p:cSld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Or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can</a:t>
            </a:r>
            <a:r>
              <a:rPr/>
              <a:t> </a:t>
            </a:r>
            <a:r>
              <a:rPr/>
              <a:t>use</a:t>
            </a:r>
            <a:r>
              <a:rPr/>
              <a:t> </a:t>
            </a:r>
            <a:r>
              <a:rPr>
                <a:latin typeface="Courier"/>
              </a:rPr>
              <a:t>case_when()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Need quotes for conditions and new values!</a:t>
            </a:r>
          </a:p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microplastic_recoded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case_when</a:t>
            </a:r>
            <a:r>
              <a:rPr>
                <a:latin typeface="Courier"/>
              </a:rPr>
              <a:t>(</a:t>
            </a:r>
            <a:br/>
            <a:r>
              <a:rPr>
                <a:latin typeface="Courier"/>
              </a:rPr>
              <a:t>                               microplastic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"Bisphenol A"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  microplastic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  microplastic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"dioxin"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~"Dioxin"</a:t>
            </a:r>
            <a:r>
              <a:rPr>
                <a:latin typeface="Courier"/>
              </a:rPr>
              <a:t>)) 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(microplastic, microplastic_recoded)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6 × 3
  microplastic microplastic_recoded     n
  &lt;chr&gt;        &lt;chr&gt;                &lt;int&gt;
1 BPA          &lt;NA&gt;                     2
2 Bisphenol A  BPA                      1
3 Dioxin       &lt;NA&gt;                     2
4 Other        &lt;NA&gt;                     3
5 bpa          BPA                      2
6 dioxin       Dioxin                   2</a:t>
            </a:r>
          </a:p>
        </p:txBody>
      </p:sp>
    </p:spTree>
  </p:cSld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We seem to have </a:t>
            </a:r>
            <a:r>
              <a:rPr>
                <a:latin typeface="Courier"/>
              </a:rPr>
              <a:t>NA</a:t>
            </a:r>
            <a:r>
              <a:rPr/>
              <a:t> values!</a:t>
            </a:r>
          </a:p>
          <a:p>
            <a:pPr lvl="0" marL="0" indent="0">
              <a:buNone/>
            </a:pPr>
            <a:r>
              <a:rPr/>
              <a:t>We didn’t specify what happens to values that were already </a:t>
            </a:r>
            <a:r>
              <a:rPr>
                <a:latin typeface="Courier"/>
              </a:rPr>
              <a:t>Other</a:t>
            </a:r>
            <a:r>
              <a:rPr/>
              <a:t> or </a:t>
            </a:r>
            <a:r>
              <a:rPr>
                <a:latin typeface="Courier"/>
              </a:rPr>
              <a:t>Dioxin</a:t>
            </a:r>
            <a:r>
              <a:rPr/>
              <a:t> or </a:t>
            </a:r>
            <a:r>
              <a:rPr>
                <a:latin typeface="Courier"/>
              </a:rPr>
              <a:t>BPA</a:t>
            </a:r>
            <a:r>
              <a:rPr/>
              <a:t>.</a:t>
            </a:r>
          </a:p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microplastic_recoded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case_when</a:t>
            </a:r>
            <a:r>
              <a:rPr>
                <a:latin typeface="Courier"/>
              </a:rPr>
              <a:t>(</a:t>
            </a:r>
            <a:br/>
            <a:r>
              <a:rPr>
                <a:latin typeface="Courier"/>
              </a:rPr>
              <a:t>                               microplastic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"Bisphenol A"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  microplastic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  microplastic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"dioxin"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~"Dioxin"</a:t>
            </a:r>
            <a:r>
              <a:rPr>
                <a:latin typeface="Courier"/>
              </a:rPr>
              <a:t>)) 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(microplastic, microplastic_recoded)</a:t>
            </a:r>
          </a:p>
        </p:txBody>
      </p:sp>
    </p:spTree>
  </p:cSld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case_when()</a:t>
            </a:r>
            <a:r>
              <a:rPr/>
              <a:t> </a:t>
            </a:r>
            <a:r>
              <a:rPr/>
              <a:t>drops</a:t>
            </a:r>
            <a:r>
              <a:rPr/>
              <a:t> </a:t>
            </a:r>
            <a:r>
              <a:rPr/>
              <a:t>unspecified</a:t>
            </a:r>
            <a:r>
              <a:rPr/>
              <a:t> </a:t>
            </a:r>
            <a:r>
              <a:rPr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Note that automatically values not reassigned explicitly by </a:t>
            </a:r>
            <a:r>
              <a:rPr>
                <a:latin typeface="Courier"/>
              </a:rPr>
              <a:t>case_when()</a:t>
            </a:r>
            <a:r>
              <a:rPr/>
              <a:t> will be </a:t>
            </a:r>
            <a:r>
              <a:rPr>
                <a:latin typeface="Courier"/>
              </a:rPr>
              <a:t>NA</a:t>
            </a:r>
            <a:r>
              <a:rPr/>
              <a:t> unless otherwise specified.</a:t>
            </a:r>
          </a:p>
          <a:p>
            <a:pPr lvl="0" indent="0">
              <a:buNone/>
            </a:pPr>
            <a:r>
              <a:rPr i="1">
                <a:solidFill>
                  <a:srgbClr val="60A0B0"/>
                </a:solidFill>
                <a:latin typeface="Courier"/>
              </a:rPr>
              <a:t># General Format - this is not code!</a:t>
            </a:r>
            <a:br/>
            <a:r>
              <a:rPr>
                <a:latin typeface="Courier"/>
              </a:rPr>
              <a:t>{data_input}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({variable_to_fix} </a:t>
            </a:r>
            <a:r>
              <a:rPr>
                <a:solidFill>
                  <a:srgbClr val="007020"/>
                </a:solidFill>
                <a:latin typeface="Courier"/>
              </a:rPr>
              <a:t>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case_when</a:t>
            </a:r>
            <a:r>
              <a:rPr>
                <a:latin typeface="Courier"/>
              </a:rPr>
              <a:t>({Variable_fixing}   </a:t>
            </a:r>
            <a:br/>
            <a:r>
              <a:rPr>
                <a:latin typeface="Courier"/>
              </a:rPr>
              <a:t>             </a:t>
            </a:r>
            <a:r>
              <a:rPr>
                <a:solidFill>
                  <a:srgbClr val="4070A0"/>
                </a:solidFill>
                <a:latin typeface="Courier"/>
              </a:rPr>
              <a:t>/</a:t>
            </a:r>
            <a:r>
              <a:rPr>
                <a:latin typeface="Courier"/>
              </a:rPr>
              <a:t>some condition</a:t>
            </a:r>
            <a:r>
              <a:rPr>
                <a:solidFill>
                  <a:srgbClr val="4070A0"/>
                </a:solidFill>
                <a:latin typeface="Courier"/>
              </a:rPr>
              <a:t>/</a:t>
            </a:r>
            <a:r>
              <a:rPr>
                <a:latin typeface="Courier"/>
              </a:rPr>
              <a:t> </a:t>
            </a:r>
            <a:r>
              <a:rPr b="1">
                <a:solidFill>
                  <a:srgbClr val="FF000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{value_for_con},</a:t>
            </a:r>
            <a:br/>
            <a:r>
              <a:rPr>
                <a:latin typeface="Courier"/>
              </a:rPr>
              <a:t>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.default =</a:t>
            </a:r>
            <a:r>
              <a:rPr>
                <a:latin typeface="Courier"/>
              </a:rPr>
              <a:t> {value_for_not_meeting_condition}) </a:t>
            </a:r>
            <a:r>
              <a:rPr i="1">
                <a:solidFill>
                  <a:srgbClr val="60A0B0"/>
                </a:solidFill>
                <a:latin typeface="Courier"/>
              </a:rPr>
              <a:t># need this to avoid NAs</a:t>
            </a:r>
          </a:p>
          <a:p>
            <a:pPr lvl="0" marL="0" indent="0">
              <a:buNone/>
            </a:pPr>
            <a:r>
              <a:rPr/>
              <a:t>{value_for_not_meeting_condition} could be something new or it can be the original values of the column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Dealing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Missing</a:t>
            </a:r>
            <a:r>
              <a:rPr/>
              <a:t> </a:t>
            </a:r>
            <a:r>
              <a:rPr/>
              <a:t>Data</a:t>
            </a:r>
          </a:p>
        </p:txBody>
      </p:sp>
    </p:spTree>
  </p:cSld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case_when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.default</a:t>
            </a:r>
            <a:r>
              <a:rPr/>
              <a:t> </a:t>
            </a:r>
            <a:r>
              <a:rPr/>
              <a:t>=</a:t>
            </a:r>
            <a:r>
              <a:rPr/>
              <a:t> </a:t>
            </a:r>
            <a:r>
              <a:rPr/>
              <a:t>original</a:t>
            </a:r>
            <a:r>
              <a:rPr/>
              <a:t> </a:t>
            </a:r>
            <a:r>
              <a:rPr/>
              <a:t>variable</a:t>
            </a:r>
            <a:r>
              <a:rPr/>
              <a:t> </a:t>
            </a:r>
            <a:r>
              <a:rPr/>
              <a:t>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microplastic_recoded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case_when</a:t>
            </a:r>
            <a:r>
              <a:rPr>
                <a:latin typeface="Courier"/>
              </a:rPr>
              <a:t>(</a:t>
            </a:r>
            <a:br/>
            <a:r>
              <a:rPr>
                <a:latin typeface="Courier"/>
              </a:rPr>
              <a:t>                               microplastic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"Bisphenol A"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  microplastic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  microplastic </a:t>
            </a:r>
            <a:r>
              <a:rPr>
                <a:solidFill>
                  <a:srgbClr val="4070A0"/>
                </a:solidFill>
                <a:latin typeface="Courier"/>
              </a:rPr>
              <a:t>=="dioxin"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~"Dioxin"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.default =</a:t>
            </a:r>
            <a:r>
              <a:rPr>
                <a:latin typeface="Courier"/>
              </a:rPr>
              <a:t> microplastic))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(microplastic_recoded)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3 × 2
  microplastic_recoded     n
  &lt;chr&gt;                &lt;int&gt;
1 BPA                      5
2 Dioxin                   4
3 Other                    3</a:t>
            </a:r>
          </a:p>
        </p:txBody>
      </p:sp>
    </p:spTree>
  </p:cSld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Typically</a:t>
            </a:r>
            <a:r>
              <a:rPr/>
              <a:t> </a:t>
            </a:r>
            <a:r>
              <a:rPr/>
              <a:t>it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good</a:t>
            </a:r>
            <a:r>
              <a:rPr/>
              <a:t> </a:t>
            </a:r>
            <a:r>
              <a:rPr/>
              <a:t>practice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include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.default</a:t>
            </a:r>
            <a:r>
              <a:rPr/>
              <a:t> </a:t>
            </a:r>
            <a:r>
              <a:rPr/>
              <a:t>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never know if you might be missing something - and if a value already was an NA it will stay that way.</a:t>
            </a:r>
          </a:p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microplastic_recoded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case_when</a:t>
            </a:r>
            <a:r>
              <a:rPr>
                <a:latin typeface="Courier"/>
              </a:rPr>
              <a:t>(</a:t>
            </a:r>
            <a:br/>
            <a:r>
              <a:rPr>
                <a:latin typeface="Courier"/>
              </a:rPr>
              <a:t>                               microplastic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"Bisphenol A"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  microplastic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  microplastic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"dioxin"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~"Dioxin"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.default =</a:t>
            </a:r>
            <a:r>
              <a:rPr>
                <a:latin typeface="Courier"/>
              </a:rPr>
              <a:t> microplastic))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(microplastic, microplastic_recoded)</a:t>
            </a:r>
          </a:p>
        </p:txBody>
      </p:sp>
    </p:spTree>
  </p:cSld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case_when()</a:t>
            </a:r>
            <a:r>
              <a:rPr/>
              <a:t> </a:t>
            </a:r>
            <a:r>
              <a:rPr/>
              <a:t>can</a:t>
            </a:r>
            <a:r>
              <a:rPr/>
              <a:t> </a:t>
            </a:r>
            <a:r>
              <a:rPr/>
              <a:t>also</a:t>
            </a:r>
            <a:r>
              <a:rPr/>
              <a:t> </a:t>
            </a:r>
            <a:r>
              <a:rPr/>
              <a:t>overwrite/update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need to specify what we want in the first part of </a:t>
            </a:r>
            <a:r>
              <a:rPr>
                <a:latin typeface="Courier"/>
              </a:rPr>
              <a:t>mutate</a:t>
            </a:r>
            <a:r>
              <a:rPr/>
              <a:t>.</a:t>
            </a:r>
          </a:p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microplastic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case_when</a:t>
            </a:r>
            <a:r>
              <a:rPr>
                <a:latin typeface="Courier"/>
              </a:rPr>
              <a:t>(</a:t>
            </a:r>
            <a:br/>
            <a:r>
              <a:rPr>
                <a:latin typeface="Courier"/>
              </a:rPr>
              <a:t>                              microplastic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"Bisphenol A"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 microplastic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 microplastic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"dioxin"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~"Dioxin"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.default =</a:t>
            </a:r>
            <a:r>
              <a:rPr>
                <a:latin typeface="Courier"/>
              </a:rPr>
              <a:t> microplastic))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(microplastic)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3 × 2
  microplastic     n
  &lt;chr&gt;        &lt;int&gt;
1 BPA              5
2 Dioxin           4
3 Other            3</a:t>
            </a:r>
          </a:p>
        </p:txBody>
      </p:sp>
    </p:spTree>
  </p:cSld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More</a:t>
            </a:r>
            <a:r>
              <a:rPr/>
              <a:t> </a:t>
            </a:r>
            <a:r>
              <a:rPr/>
              <a:t>complicated</a:t>
            </a:r>
            <a:r>
              <a:rPr/>
              <a:t> </a:t>
            </a:r>
            <a:r>
              <a:rPr/>
              <a:t>case_when()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case_when</a:t>
            </a:r>
            <a:r>
              <a:rPr/>
              <a:t> can do complicated statements and can match many patterns at a time.</a:t>
            </a:r>
          </a:p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microplastic_recoded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case_when</a:t>
            </a:r>
            <a:r>
              <a:rPr>
                <a:latin typeface="Courier"/>
              </a:rPr>
              <a:t>(</a:t>
            </a:r>
            <a:br/>
            <a:r>
              <a:rPr>
                <a:latin typeface="Courier"/>
              </a:rPr>
              <a:t>    microplastic </a:t>
            </a:r>
            <a:r>
              <a:rPr>
                <a:solidFill>
                  <a:srgbClr val="4070A0"/>
                </a:solidFill>
                <a:latin typeface="Courier"/>
              </a:rPr>
              <a:t>%in%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"dioxin"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"Dioxin"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"Dioxin"</a:t>
            </a:r>
            <a:r>
              <a:rPr>
                <a:latin typeface="Courier"/>
              </a:rPr>
              <a:t>, </a:t>
            </a:r>
            <a:br/>
            <a:r>
              <a:rPr>
                <a:latin typeface="Courier"/>
              </a:rPr>
              <a:t>    microplastic </a:t>
            </a:r>
            <a:r>
              <a:rPr>
                <a:solidFill>
                  <a:srgbClr val="4070A0"/>
                </a:solidFill>
                <a:latin typeface="Courier"/>
              </a:rPr>
              <a:t>%in%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"Bisphenol A"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.default =</a:t>
            </a:r>
            <a:r>
              <a:rPr>
                <a:latin typeface="Courier"/>
              </a:rPr>
              <a:t> microplastic))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(microplastic, microplastic_recoded)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6 × 3
  microplastic microplastic_recoded     n
  &lt;chr&gt;        &lt;chr&gt;                &lt;int&gt;
1 BPA          BPA                      2
2 Bisphenol A  BPA                      1
3 Dioxin       Dioxin                   2
4 Other        Other                    3
5 bpa          BPA                      2
6 dioxin       Dioxin                   2</a:t>
            </a:r>
          </a:p>
        </p:txBody>
      </p:sp>
    </p:spTree>
  </p:cSld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Another</a:t>
            </a:r>
            <a:r>
              <a:rPr/>
              <a:t> </a:t>
            </a:r>
            <a:r>
              <a:rPr/>
              <a:t>reason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>
                <a:latin typeface="Courier"/>
              </a:rPr>
              <a:t>case_when()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case_when</a:t>
            </a:r>
            <a:r>
              <a:rPr/>
              <a:t> can do very sophisticated comparisons!</a:t>
            </a:r>
          </a:p>
          <a:p>
            <a:pPr lvl="0" marL="0" indent="0">
              <a:buNone/>
            </a:pPr>
            <a:r>
              <a:rPr/>
              <a:t>Here we create a new variable called </a:t>
            </a:r>
            <a:r>
              <a:rPr>
                <a:latin typeface="Courier"/>
              </a:rPr>
              <a:t>Effect</a:t>
            </a:r>
            <a:r>
              <a:rPr/>
              <a:t>.</a:t>
            </a:r>
          </a:p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  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Effect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case_when</a:t>
            </a:r>
            <a:r>
              <a:rPr>
                <a:latin typeface="Courier"/>
              </a:rPr>
              <a:t>(</a:t>
            </a:r>
            <a:br/>
            <a:r>
              <a:rPr>
                <a:latin typeface="Courier"/>
              </a:rPr>
              <a:t>                    blood_level_change_nM </a:t>
            </a:r>
            <a:r>
              <a:rPr>
                <a:solidFill>
                  <a:srgbClr val="4070A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"Increase"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blood_level_change_nM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"Same"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blood_level_change_nM </a:t>
            </a:r>
            <a:r>
              <a:rPr>
                <a:solidFill>
                  <a:srgbClr val="4070A0"/>
                </a:solidFill>
                <a:latin typeface="Courier"/>
              </a:rPr>
              <a:t>&lt;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"Decrease"</a:t>
            </a:r>
            <a:r>
              <a:rPr>
                <a:latin typeface="Courier"/>
              </a:rPr>
              <a:t>))</a:t>
            </a:r>
            <a:br/>
            <a:br/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(plastics)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6 × 5
  Foods microplastic blood_level_start_nM blood_level_change_nM Effect  
  &lt;chr&gt; &lt;chr&gt;                       &lt;dbl&gt;                 &lt;dbl&gt; &lt;chr&gt;   
1 A     Dioxin                          1                   2.5 Increase
2 B     Dioxin                          7                   2.5 Increase
3 B     Other                           2                   0.5 Increase
4 A     Bisphenol A                     3                  -0.5 Decrease
5 B     BPA                             5                   0.5 Increase
6 B     dioxin                          8                   0.5 Increase</a:t>
            </a:r>
          </a:p>
        </p:txBody>
      </p:sp>
    </p:spTree>
  </p:cSld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Now</a:t>
            </a:r>
            <a:r>
              <a:rPr/>
              <a:t> </a:t>
            </a:r>
            <a:r>
              <a:rPr/>
              <a:t>it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easier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see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happening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(Foods, Effect)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3 × 3
  Foods Effect       n
  &lt;chr&gt; &lt;chr&gt;    &lt;int&gt;
1 A     Decrease     1
2 A     Increase     3
3 B     Increase     8</a:t>
            </a:r>
          </a:p>
        </p:txBody>
      </p:sp>
    </p:spTree>
  </p:cSld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Note</a:t>
            </a:r>
            <a:r>
              <a:rPr/>
              <a:t> </a:t>
            </a:r>
            <a:r>
              <a:rPr/>
              <a:t>that</a:t>
            </a:r>
            <a:r>
              <a:rPr/>
              <a:t> </a:t>
            </a:r>
            <a:r>
              <a:rPr/>
              <a:t>if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change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classes</a:t>
            </a:r>
            <a:r>
              <a:rPr/>
              <a:t> </a:t>
            </a:r>
            <a:r>
              <a:rPr/>
              <a:t>this</a:t>
            </a:r>
            <a:r>
              <a:rPr/>
              <a:t> </a:t>
            </a:r>
            <a:r>
              <a:rPr/>
              <a:t>might</a:t>
            </a:r>
            <a:r>
              <a:rPr/>
              <a:t> </a:t>
            </a:r>
            <a:r>
              <a:rPr/>
              <a:t>impact</a:t>
            </a:r>
            <a:r>
              <a:rPr/>
              <a:t> </a:t>
            </a:r>
            <a:r>
              <a:rPr/>
              <a:t>.default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  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Effect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case_when</a:t>
            </a:r>
            <a:r>
              <a:rPr>
                <a:latin typeface="Courier"/>
              </a:rPr>
              <a:t>(</a:t>
            </a:r>
            <a:br/>
            <a:r>
              <a:rPr>
                <a:latin typeface="Courier"/>
              </a:rPr>
              <a:t>                    blood_level_change_nM </a:t>
            </a:r>
            <a:r>
              <a:rPr>
                <a:solidFill>
                  <a:srgbClr val="4070A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"Increase"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blood_level_change_nM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"Same"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blood_level_change_nM </a:t>
            </a:r>
            <a:r>
              <a:rPr>
                <a:solidFill>
                  <a:srgbClr val="4070A0"/>
                </a:solidFill>
                <a:latin typeface="Courier"/>
              </a:rPr>
              <a:t>&lt;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"Decrease"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</a:t>
            </a:r>
            <a:r>
              <a:rPr>
                <a:solidFill>
                  <a:srgbClr val="7D9029"/>
                </a:solidFill>
                <a:latin typeface="Courier"/>
              </a:rPr>
              <a:t>.default =</a:t>
            </a:r>
            <a:r>
              <a:rPr>
                <a:latin typeface="Courier"/>
              </a:rPr>
              <a:t> blood_level_change_nM)) </a:t>
            </a:r>
            <a:br/>
            <a:r>
              <a:rPr i="1">
                <a:solidFill>
                  <a:srgbClr val="60A0B0"/>
                </a:solidFill>
                <a:latin typeface="Courier"/>
              </a:rPr>
              <a:t># this will give an error!</a:t>
            </a:r>
            <a:br/>
            <a:br/>
            <a:r>
              <a:rPr>
                <a:latin typeface="Courier"/>
              </a:rPr>
              <a:t>plastics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  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Effect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case_when</a:t>
            </a:r>
            <a:r>
              <a:rPr>
                <a:latin typeface="Courier"/>
              </a:rPr>
              <a:t>(</a:t>
            </a:r>
            <a:br/>
            <a:r>
              <a:rPr>
                <a:latin typeface="Courier"/>
              </a:rPr>
              <a:t>                    blood_level_change_nM </a:t>
            </a:r>
            <a:r>
              <a:rPr>
                <a:solidFill>
                  <a:srgbClr val="4070A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"Increase"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blood_level_change_nM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"Same"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blood_level_change_nM </a:t>
            </a:r>
            <a:r>
              <a:rPr>
                <a:solidFill>
                  <a:srgbClr val="4070A0"/>
                </a:solidFill>
                <a:latin typeface="Courier"/>
              </a:rPr>
              <a:t>&lt;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"Decrease"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</a:t>
            </a:r>
            <a:r>
              <a:rPr>
                <a:solidFill>
                  <a:srgbClr val="7D9029"/>
                </a:solidFill>
                <a:latin typeface="Courier"/>
              </a:rPr>
              <a:t>.default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as.character</a:t>
            </a:r>
            <a:r>
              <a:rPr>
                <a:latin typeface="Courier"/>
              </a:rPr>
              <a:t>(blood_level_change_nM))) </a:t>
            </a:r>
            <a:br/>
            <a:r>
              <a:rPr i="1">
                <a:solidFill>
                  <a:srgbClr val="60A0B0"/>
                </a:solidFill>
                <a:latin typeface="Courier"/>
              </a:rPr>
              <a:t># this works!</a:t>
            </a:r>
          </a:p>
        </p:txBody>
      </p:sp>
    </p:spTree>
  </p:cSld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multiple</a:t>
            </a:r>
            <a:r>
              <a:rPr/>
              <a:t> </a:t>
            </a:r>
            <a:r>
              <a:rPr/>
              <a:t>conditions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case_when</a:t>
            </a:r>
            <a:r>
              <a:rPr/>
              <a:t> </a:t>
            </a:r>
            <a:r>
              <a:rPr/>
              <a:t>recoding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  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Amt_change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case_when</a:t>
            </a:r>
            <a:r>
              <a:rPr>
                <a:latin typeface="Courier"/>
              </a:rPr>
              <a:t>(</a:t>
            </a:r>
            <a:br/>
            <a:r>
              <a:rPr>
                <a:latin typeface="Courier"/>
              </a:rPr>
              <a:t>                    blood_level_change_nM </a:t>
            </a:r>
            <a:r>
              <a:rPr>
                <a:solidFill>
                  <a:srgbClr val="4070A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&amp;</a:t>
            </a:r>
            <a:r>
              <a:rPr>
                <a:latin typeface="Courier"/>
              </a:rPr>
              <a:t> blood_level_change_nM </a:t>
            </a:r>
            <a:r>
              <a:rPr>
                <a:solidFill>
                  <a:srgbClr val="4070A0"/>
                </a:solidFill>
                <a:latin typeface="Courier"/>
              </a:rPr>
              <a:t>&lt;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"Small"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blood_level_change_nM </a:t>
            </a:r>
            <a:r>
              <a:rPr>
                <a:solidFill>
                  <a:srgbClr val="4070A0"/>
                </a:solidFill>
                <a:latin typeface="Courier"/>
              </a:rPr>
              <a:t>&gt;=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"Large"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blood_level_change_nM </a:t>
            </a:r>
            <a:r>
              <a:rPr>
                <a:solidFill>
                  <a:srgbClr val="4070A0"/>
                </a:solidFill>
                <a:latin typeface="Courier"/>
              </a:rPr>
              <a:t>&lt;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&amp;</a:t>
            </a:r>
            <a:r>
              <a:rPr>
                <a:latin typeface="Courier"/>
              </a:rPr>
              <a:t> blood_level_change_nM </a:t>
            </a:r>
            <a:r>
              <a:rPr>
                <a:solidFill>
                  <a:srgbClr val="4070A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-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"Small"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blood_level_change_nM </a:t>
            </a:r>
            <a:r>
              <a:rPr>
                <a:solidFill>
                  <a:srgbClr val="4070A0"/>
                </a:solidFill>
                <a:latin typeface="Courier"/>
              </a:rPr>
              <a:t>&lt;=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-</a:t>
            </a:r>
            <a:r>
              <a:rPr>
                <a:solidFill>
                  <a:srgbClr val="40A070"/>
                </a:solidFill>
                <a:latin typeface="Courier"/>
              </a:rPr>
              <a:t>2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"Large"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blood_level_change_nM </a:t>
            </a:r>
            <a:r>
              <a:rPr>
                <a:solidFill>
                  <a:srgbClr val="4070A0"/>
                </a:solidFill>
                <a:latin typeface="Courier"/>
              </a:rPr>
              <a:t>==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"none"</a:t>
            </a:r>
            <a:r>
              <a:rPr>
                <a:latin typeface="Courier"/>
              </a:rPr>
              <a:t>))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6 × 6
  Foods microplastic blood_level_start_nM blood_level_change_nM Effect  
  &lt;chr&gt; &lt;chr&gt;                       &lt;dbl&gt;                 &lt;dbl&gt; &lt;chr&gt;   
1 A     Dioxin                          1                   2.5 Increase
2 B     Dioxin                          7                   2.5 Increase
3 B     Other                           2                   0.5 Increase
4 A     Bisphenol A                     3                  -0.5 Decrease
5 B     BPA                             5                   0.5 Increase
6 B     dioxin                          8                   0.5 Increase
# ℹ 1 more variable: Amt_change &lt;chr&gt;</a:t>
            </a:r>
          </a:p>
        </p:txBody>
      </p:sp>
    </p:spTree>
  </p:cSld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GUT</a:t>
            </a:r>
            <a:r>
              <a:rPr/>
              <a:t> </a:t>
            </a:r>
            <a:r>
              <a:rPr/>
              <a:t>CHECK: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need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use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function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case_when()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modify</a:t>
            </a:r>
            <a:r>
              <a:rPr/>
              <a:t> </a:t>
            </a:r>
            <a:r>
              <a:rPr/>
              <a:t>or</a:t>
            </a:r>
            <a:r>
              <a:rPr/>
              <a:t> </a:t>
            </a:r>
            <a:r>
              <a:rPr/>
              <a:t>create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new</a:t>
            </a:r>
            <a:r>
              <a:rPr/>
              <a:t> </a:t>
            </a:r>
            <a:r>
              <a:rPr/>
              <a:t>variable?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A. </a:t>
            </a:r>
            <a:r>
              <a:rPr>
                <a:latin typeface="Courier"/>
              </a:rPr>
              <a:t>modify()</a:t>
            </a:r>
          </a:p>
          <a:p>
            <a:pPr lvl="0" marL="0" indent="0">
              <a:buNone/>
            </a:pPr>
            <a:r>
              <a:rPr/>
              <a:t>B. </a:t>
            </a:r>
            <a:r>
              <a:rPr>
                <a:latin typeface="Courier"/>
              </a:rPr>
              <a:t>select()</a:t>
            </a:r>
          </a:p>
          <a:p>
            <a:pPr lvl="0" marL="0" indent="0">
              <a:buNone/>
            </a:pPr>
            <a:r>
              <a:rPr/>
              <a:t>C. </a:t>
            </a:r>
            <a:r>
              <a:rPr>
                <a:latin typeface="Courier"/>
              </a:rPr>
              <a:t>mutate()</a:t>
            </a:r>
          </a:p>
        </p:txBody>
      </p:sp>
    </p:spTree>
  </p:cSld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GUT</a:t>
            </a:r>
            <a:r>
              <a:rPr/>
              <a:t> </a:t>
            </a:r>
            <a:r>
              <a:rPr/>
              <a:t>CHECK:</a:t>
            </a:r>
            <a:r>
              <a:rPr/>
              <a:t> </a:t>
            </a:r>
            <a:r>
              <a:rPr/>
              <a:t>If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want</a:t>
            </a:r>
            <a:r>
              <a:rPr/>
              <a:t> </a:t>
            </a:r>
            <a:r>
              <a:rPr/>
              <a:t>all</a:t>
            </a:r>
            <a:r>
              <a:rPr/>
              <a:t> </a:t>
            </a:r>
            <a:r>
              <a:rPr/>
              <a:t>unspecified</a:t>
            </a:r>
            <a:r>
              <a:rPr/>
              <a:t> </a:t>
            </a:r>
            <a:r>
              <a:rPr/>
              <a:t>values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remain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same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case_when()</a:t>
            </a:r>
            <a:r>
              <a:rPr/>
              <a:t>,</a:t>
            </a:r>
            <a:r>
              <a:rPr/>
              <a:t> </a:t>
            </a:r>
            <a:r>
              <a:rPr/>
              <a:t>how</a:t>
            </a:r>
            <a:r>
              <a:rPr/>
              <a:t> </a:t>
            </a:r>
            <a:r>
              <a:rPr/>
              <a:t>should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complete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>
                <a:latin typeface="Courier"/>
              </a:rPr>
              <a:t>.default</a:t>
            </a:r>
            <a:r>
              <a:rPr/>
              <a:t> </a:t>
            </a:r>
            <a:r>
              <a:rPr/>
              <a:t>statement?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A. = the name of the variable we are modifying or using as source</a:t>
            </a:r>
          </a:p>
          <a:p>
            <a:pPr lvl="0" marL="0" indent="0">
              <a:buNone/>
            </a:pPr>
            <a:r>
              <a:rPr/>
              <a:t>B. = “same”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Missing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One of the most important aspects of data cleaning is missing values.</a:t>
            </a:r>
          </a:p>
          <a:p>
            <a:pPr lvl="0" marL="0" indent="0">
              <a:buNone/>
            </a:pPr>
            <a:r>
              <a:rPr/>
              <a:t>Types of “missing” data:</a:t>
            </a:r>
          </a:p>
          <a:p>
            <a:pPr lvl="1"/>
            <a:r>
              <a:rPr>
                <a:latin typeface="Courier"/>
              </a:rPr>
              <a:t>NA</a:t>
            </a:r>
            <a:r>
              <a:rPr/>
              <a:t> - general missing data</a:t>
            </a:r>
          </a:p>
          <a:p>
            <a:pPr lvl="1"/>
            <a:r>
              <a:rPr>
                <a:latin typeface="Courier"/>
              </a:rPr>
              <a:t>NaN</a:t>
            </a:r>
            <a:r>
              <a:rPr/>
              <a:t> - stands for “</a:t>
            </a:r>
            <a:r>
              <a:rPr b="1"/>
              <a:t>N</a:t>
            </a:r>
            <a:r>
              <a:rPr/>
              <a:t>ot </a:t>
            </a:r>
            <a:r>
              <a:rPr b="1"/>
              <a:t>a</a:t>
            </a:r>
            <a:r>
              <a:rPr/>
              <a:t> </a:t>
            </a:r>
            <a:r>
              <a:rPr b="1"/>
              <a:t>N</a:t>
            </a:r>
            <a:r>
              <a:rPr/>
              <a:t>umber”, happens when you do 0/0.</a:t>
            </a:r>
          </a:p>
          <a:p>
            <a:pPr lvl="1"/>
            <a:r>
              <a:rPr>
                <a:latin typeface="Courier"/>
              </a:rPr>
              <a:t>Inf</a:t>
            </a:r>
            <a:r>
              <a:rPr/>
              <a:t> and </a:t>
            </a:r>
            <a:r>
              <a:rPr>
                <a:latin typeface="Courier"/>
              </a:rPr>
              <a:t>-Inf</a:t>
            </a:r>
            <a:r>
              <a:rPr/>
              <a:t> - Infinity, happens when you divide a positive number (or negative number) by 0.</a:t>
            </a:r>
          </a:p>
        </p:txBody>
      </p:sp>
    </p:spTree>
  </p:cSld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Working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strings</a:t>
            </a:r>
          </a:p>
        </p:txBody>
      </p:sp>
    </p:spTree>
  </p:cSld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Strings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R can do much more than find exact matches for a whole string!</a:t>
            </a:r>
          </a:p>
        </p:txBody>
      </p:sp>
    </p:spTree>
  </p:cSld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swag.rstudio.com/uploads/1/3/1/3/131335021/s815253891256106552_p45_i1_w93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32000" y="1193800"/>
            <a:ext cx="50800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</a:t>
            </a:r>
            <a:r>
              <a:rPr/>
              <a:t> </a:t>
            </a:r>
            <a:r>
              <a:rPr>
                <a:latin typeface="Courier"/>
              </a:rPr>
              <a:t>stringr</a:t>
            </a:r>
            <a:r>
              <a:rPr/>
              <a:t> </a:t>
            </a:r>
            <a:r>
              <a:rPr/>
              <a:t>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stringr</a:t>
            </a:r>
            <a:r>
              <a:rPr/>
              <a:t> package:</a:t>
            </a:r>
          </a:p>
          <a:p>
            <a:pPr lvl="1"/>
            <a:r>
              <a:rPr/>
              <a:t>Modifying or finding </a:t>
            </a:r>
            <a:r>
              <a:rPr b="1"/>
              <a:t>part</a:t>
            </a:r>
            <a:r>
              <a:rPr/>
              <a:t> or all of a character string</a:t>
            </a:r>
          </a:p>
          <a:p>
            <a:pPr lvl="1"/>
            <a:r>
              <a:rPr/>
              <a:t>We will not cover </a:t>
            </a:r>
            <a:r>
              <a:rPr>
                <a:latin typeface="Courier"/>
              </a:rPr>
              <a:t>grep</a:t>
            </a:r>
            <a:r>
              <a:rPr/>
              <a:t> or </a:t>
            </a:r>
            <a:r>
              <a:rPr>
                <a:latin typeface="Courier"/>
              </a:rPr>
              <a:t>gsub</a:t>
            </a:r>
            <a:r>
              <a:rPr/>
              <a:t> - base R functions</a:t>
            </a:r>
          </a:p>
          <a:p>
            <a:pPr lvl="2"/>
            <a:r>
              <a:rPr/>
              <a:t>are used on forums for answers</a:t>
            </a:r>
          </a:p>
          <a:p>
            <a:pPr lvl="1"/>
            <a:r>
              <a:rPr/>
              <a:t>Almost all functions start with </a:t>
            </a:r>
            <a:r>
              <a:rPr>
                <a:latin typeface="Courier"/>
              </a:rPr>
              <a:t>str_*</a:t>
            </a:r>
          </a:p>
        </p:txBody>
      </p:sp>
    </p:spTree>
  </p:cSld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stringr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str_detect</a:t>
            </a:r>
            <a:r>
              <a:rPr/>
              <a:t>, and </a:t>
            </a:r>
            <a:r>
              <a:rPr>
                <a:latin typeface="Courier"/>
              </a:rPr>
              <a:t>str_replace</a:t>
            </a:r>
            <a:r>
              <a:rPr/>
              <a:t> search for matches to argument pattern within each element of a </a:t>
            </a:r>
            <a:r>
              <a:rPr b="1"/>
              <a:t>character vector</a:t>
            </a:r>
            <a:r>
              <a:rPr/>
              <a:t> (not data frame or tibble!).</a:t>
            </a:r>
          </a:p>
          <a:p>
            <a:pPr lvl="1"/>
            <a:r>
              <a:rPr>
                <a:latin typeface="Courier"/>
              </a:rPr>
              <a:t>str_detect</a:t>
            </a:r>
            <a:r>
              <a:rPr/>
              <a:t> - returns </a:t>
            </a:r>
            <a:r>
              <a:rPr>
                <a:latin typeface="Courier"/>
              </a:rPr>
              <a:t>TRUE</a:t>
            </a:r>
            <a:r>
              <a:rPr/>
              <a:t> if </a:t>
            </a:r>
            <a:r>
              <a:rPr>
                <a:latin typeface="Courier"/>
              </a:rPr>
              <a:t>pattern</a:t>
            </a:r>
            <a:r>
              <a:rPr/>
              <a:t> is found</a:t>
            </a:r>
          </a:p>
          <a:p>
            <a:pPr lvl="1"/>
            <a:r>
              <a:rPr>
                <a:latin typeface="Courier"/>
              </a:rPr>
              <a:t>str_replace</a:t>
            </a:r>
            <a:r>
              <a:rPr/>
              <a:t> - replaces </a:t>
            </a:r>
            <a:r>
              <a:rPr>
                <a:latin typeface="Courier"/>
              </a:rPr>
              <a:t>pattern</a:t>
            </a:r>
            <a:r>
              <a:rPr/>
              <a:t> with </a:t>
            </a:r>
            <a:r>
              <a:rPr>
                <a:latin typeface="Courier"/>
              </a:rPr>
              <a:t>replacement</a:t>
            </a:r>
          </a:p>
        </p:txBody>
      </p:sp>
    </p:spTree>
  </p:cSld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str_detect()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string</a:t>
            </a:r>
            <a:r>
              <a:rPr/>
              <a:t> argument specifies what to check</a:t>
            </a:r>
            <a:br/>
            <a:r>
              <a:rPr/>
              <a:t>The </a:t>
            </a:r>
            <a:r>
              <a:rPr>
                <a:latin typeface="Courier"/>
              </a:rPr>
              <a:t>pattern</a:t>
            </a:r>
            <a:r>
              <a:rPr/>
              <a:t> argument specifies what to check for (case sensitive)</a:t>
            </a:r>
          </a:p>
          <a:p>
            <a:pPr lvl="0" indent="0">
              <a:buNone/>
            </a:pPr>
            <a:r>
              <a:rPr>
                <a:latin typeface="Courier"/>
              </a:rPr>
              <a:t>Effect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pull</a:t>
            </a:r>
            <a:r>
              <a:rPr>
                <a:latin typeface="Courier"/>
              </a:rPr>
              <a:t>(plastics)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6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Effect</a:t>
            </a:r>
          </a:p>
          <a:p>
            <a:pPr lvl="0" indent="0">
              <a:buNone/>
            </a:pPr>
            <a:r>
              <a:rPr>
                <a:latin typeface="Courier"/>
              </a:rPr>
              <a:t>[1] "Increase" "Increase" "Increase" "Decrease" "Increase" "Increase"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str_detect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string =</a:t>
            </a:r>
            <a:r>
              <a:rPr>
                <a:latin typeface="Courier"/>
              </a:rPr>
              <a:t> Effect, </a:t>
            </a:r>
            <a:r>
              <a:rPr>
                <a:solidFill>
                  <a:srgbClr val="7D9029"/>
                </a:solidFill>
                <a:latin typeface="Courier"/>
              </a:rPr>
              <a:t>pattern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"d"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FALSE FALSE FALSE FALSE FALSE FALSE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str_detect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string =</a:t>
            </a:r>
            <a:r>
              <a:rPr>
                <a:latin typeface="Courier"/>
              </a:rPr>
              <a:t> Effect, </a:t>
            </a:r>
            <a:r>
              <a:rPr>
                <a:solidFill>
                  <a:srgbClr val="7D9029"/>
                </a:solidFill>
                <a:latin typeface="Courier"/>
              </a:rPr>
              <a:t>pattern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"D"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FALSE FALSE FALSE  TRUE FALSE FALSE</a:t>
            </a:r>
          </a:p>
        </p:txBody>
      </p:sp>
    </p:spTree>
  </p:cSld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str_replace()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string</a:t>
            </a:r>
            <a:r>
              <a:rPr/>
              <a:t> argument specifies what to check</a:t>
            </a:r>
            <a:br/>
            <a:r>
              <a:rPr/>
              <a:t>The </a:t>
            </a:r>
            <a:r>
              <a:rPr>
                <a:latin typeface="Courier"/>
              </a:rPr>
              <a:t>pattern</a:t>
            </a:r>
            <a:r>
              <a:rPr/>
              <a:t> argument specifies what to check for</a:t>
            </a:r>
            <a:br/>
            <a:r>
              <a:rPr/>
              <a:t>The </a:t>
            </a:r>
            <a:r>
              <a:rPr>
                <a:latin typeface="Courier"/>
              </a:rPr>
              <a:t>replacement</a:t>
            </a:r>
            <a:r>
              <a:rPr/>
              <a:t> argument specifies what to replace the pattern with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str_replace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string =</a:t>
            </a:r>
            <a:r>
              <a:rPr>
                <a:latin typeface="Courier"/>
              </a:rPr>
              <a:t> Effect, </a:t>
            </a:r>
            <a:r>
              <a:rPr>
                <a:solidFill>
                  <a:srgbClr val="7D9029"/>
                </a:solidFill>
                <a:latin typeface="Courier"/>
              </a:rPr>
              <a:t>pattern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replacement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"d"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"Increase" "Increase" "Increase" "decrease" "Increase" "Increase"</a:t>
            </a:r>
          </a:p>
        </p:txBody>
      </p:sp>
    </p:spTree>
  </p:cSld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st_replace()</a:t>
            </a:r>
            <a:r>
              <a:rPr/>
              <a:t> </a:t>
            </a:r>
            <a:r>
              <a:rPr/>
              <a:t>only</a:t>
            </a:r>
            <a:r>
              <a:rPr/>
              <a:t> </a:t>
            </a:r>
            <a:r>
              <a:rPr/>
              <a:t>replaces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first</a:t>
            </a:r>
            <a:r>
              <a:rPr/>
              <a:t> </a:t>
            </a:r>
            <a:r>
              <a:rPr/>
              <a:t>instance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pattern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each</a:t>
            </a:r>
            <a:r>
              <a:rPr/>
              <a:t> </a:t>
            </a:r>
            <a:r>
              <a:rPr/>
              <a:t>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str_replace_all()</a:t>
            </a:r>
            <a:r>
              <a:rPr/>
              <a:t> can be used to replace all instances within each value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str_replace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string =</a:t>
            </a:r>
            <a:r>
              <a:rPr>
                <a:latin typeface="Courier"/>
              </a:rPr>
              <a:t> Effect, </a:t>
            </a:r>
            <a:r>
              <a:rPr>
                <a:solidFill>
                  <a:srgbClr val="7D9029"/>
                </a:solidFill>
                <a:latin typeface="Courier"/>
              </a:rPr>
              <a:t>pattern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"e"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replacement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"E"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"IncrEase" "IncrEase" "IncrEase" "DEcrease" "IncrEase" "IncrEase"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str_replace_all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string =</a:t>
            </a:r>
            <a:r>
              <a:rPr>
                <a:latin typeface="Courier"/>
              </a:rPr>
              <a:t> Effect, </a:t>
            </a:r>
            <a:r>
              <a:rPr>
                <a:solidFill>
                  <a:srgbClr val="7D9029"/>
                </a:solidFill>
                <a:latin typeface="Courier"/>
              </a:rPr>
              <a:t>pattern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"e"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replacement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"E"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"IncrEasE" "IncrEasE" "IncrEasE" "DEcrEasE" "IncrEasE" "IncrEasE"</a:t>
            </a:r>
          </a:p>
        </p:txBody>
      </p:sp>
    </p:spTree>
  </p:cSld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Subsetting</a:t>
            </a:r>
            <a:r>
              <a:rPr/>
              <a:t> </a:t>
            </a:r>
            <a:r>
              <a:rPr/>
              <a:t>part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str_sub()</a:t>
            </a:r>
            <a:r>
              <a:rPr/>
              <a:t> allows you to subset part of a string</a:t>
            </a:r>
            <a:br/>
            <a:r>
              <a:rPr/>
              <a:t>The </a:t>
            </a:r>
            <a:r>
              <a:rPr>
                <a:latin typeface="Courier"/>
              </a:rPr>
              <a:t>string</a:t>
            </a:r>
            <a:r>
              <a:rPr/>
              <a:t> argument specifies what strings to work with</a:t>
            </a:r>
            <a:br/>
            <a:r>
              <a:rPr/>
              <a:t>The </a:t>
            </a:r>
            <a:r>
              <a:rPr>
                <a:latin typeface="Courier"/>
              </a:rPr>
              <a:t>start</a:t>
            </a:r>
            <a:r>
              <a:rPr/>
              <a:t> argument specifies position of where to start</a:t>
            </a:r>
            <a:br/>
            <a:r>
              <a:rPr/>
              <a:t>The </a:t>
            </a:r>
            <a:r>
              <a:rPr>
                <a:latin typeface="Courier"/>
              </a:rPr>
              <a:t>end</a:t>
            </a:r>
            <a:r>
              <a:rPr/>
              <a:t> argument specifies position of where to end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str_sub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string =</a:t>
            </a:r>
            <a:r>
              <a:rPr>
                <a:latin typeface="Courier"/>
              </a:rPr>
              <a:t> Effect, </a:t>
            </a:r>
            <a:r>
              <a:rPr>
                <a:solidFill>
                  <a:srgbClr val="7D9029"/>
                </a:solidFill>
                <a:latin typeface="Courier"/>
              </a:rPr>
              <a:t>start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end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3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"Inc" "Inc" "Inc" "Dec" "Inc" "Inc"</a:t>
            </a:r>
          </a:p>
        </p:txBody>
      </p:sp>
    </p:spTree>
  </p:cSld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filter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>
                <a:latin typeface="Courier"/>
              </a:rPr>
              <a:t>stringr</a:t>
            </a:r>
            <a:r>
              <a:rPr/>
              <a:t> </a:t>
            </a:r>
            <a:r>
              <a:rPr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(plastics, </a:t>
            </a:r>
            <a:r>
              <a:rPr>
                <a:solidFill>
                  <a:srgbClr val="7D9029"/>
                </a:solidFill>
                <a:latin typeface="Courier"/>
              </a:rPr>
              <a:t>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4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4 × 5
  Foods microplastic blood_level_start_nM blood_level_change_nM Effect  
  &lt;chr&gt; &lt;chr&gt;                       &lt;dbl&gt;                 &lt;dbl&gt; &lt;chr&gt;   
1 A     Dioxin                          1                   2.5 Increase
2 B     Dioxin                          7                   2.5 Increase
3 B     Other                           2                   0.5 Increase
4 A     Bisphenol A                     3                  -0.5 Decrease</a:t>
            </a:r>
          </a:p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filter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str_detect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string =</a:t>
            </a:r>
            <a:r>
              <a:rPr>
                <a:latin typeface="Courier"/>
              </a:rPr>
              <a:t> microplastic,</a:t>
            </a:r>
            <a:br/>
            <a:r>
              <a:rPr>
                <a:latin typeface="Courier"/>
              </a:rPr>
              <a:t>                    </a:t>
            </a:r>
            <a:r>
              <a:rPr>
                <a:solidFill>
                  <a:srgbClr val="7D9029"/>
                </a:solidFill>
                <a:latin typeface="Courier"/>
              </a:rPr>
              <a:t>pattern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"B"</a:t>
            </a:r>
            <a:r>
              <a:rPr>
                <a:latin typeface="Courier"/>
              </a:rPr>
              <a:t>))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3 × 5
  Foods microplastic blood_level_start_nM blood_level_change_nM Effect  
  &lt;chr&gt; &lt;chr&gt;                       &lt;dbl&gt;                 &lt;dbl&gt; &lt;chr&gt;   
1 A     Bisphenol A                     3                  -0.5 Decrease
2 B     BPA                             5                   0.5 Increase
3 B     BPA                             7                   1.5 Increase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Finding</a:t>
            </a:r>
            <a:r>
              <a:rPr/>
              <a:t> </a:t>
            </a:r>
            <a:r>
              <a:rPr/>
              <a:t>Missing</a:t>
            </a:r>
            <a:r>
              <a:rPr/>
              <a:t> </a:t>
            </a:r>
            <a:r>
              <a:rPr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>
                <a:latin typeface="Courier"/>
              </a:rPr>
              <a:t>is.na</a:t>
            </a:r>
            <a:r>
              <a:rPr/>
              <a:t> - looks for </a:t>
            </a:r>
            <a:r>
              <a:rPr>
                <a:latin typeface="Courier"/>
              </a:rPr>
              <a:t>NAN</a:t>
            </a:r>
            <a:r>
              <a:rPr/>
              <a:t> and </a:t>
            </a:r>
            <a:r>
              <a:rPr>
                <a:latin typeface="Courier"/>
              </a:rPr>
              <a:t>NA</a:t>
            </a:r>
          </a:p>
          <a:p>
            <a:pPr lvl="1"/>
            <a:r>
              <a:rPr>
                <a:latin typeface="Courier"/>
              </a:rPr>
              <a:t>is.nan</a:t>
            </a:r>
            <a:r>
              <a:rPr/>
              <a:t>- looks for </a:t>
            </a:r>
            <a:r>
              <a:rPr>
                <a:latin typeface="Courier"/>
              </a:rPr>
              <a:t>NAN</a:t>
            </a:r>
          </a:p>
          <a:p>
            <a:pPr lvl="1"/>
            <a:r>
              <a:rPr>
                <a:latin typeface="Courier"/>
              </a:rPr>
              <a:t>is.infinite</a:t>
            </a:r>
            <a:r>
              <a:rPr/>
              <a:t> - looks for Inf or -Inf</a:t>
            </a:r>
          </a:p>
          <a:p>
            <a:pPr lvl="0" indent="0">
              <a:buNone/>
            </a:pPr>
            <a:r>
              <a:rPr>
                <a:latin typeface="Courier"/>
              </a:rPr>
              <a:t>test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880000"/>
                </a:solidFill>
                <a:latin typeface="Courier"/>
              </a:rPr>
              <a:t>NA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-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test</a:t>
            </a:r>
            <a:r>
              <a:rPr>
                <a:solidFill>
                  <a:srgbClr val="4070A0"/>
                </a:solidFill>
                <a:latin typeface="Courier"/>
              </a:rPr>
              <a:t>/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</a:p>
          <a:p>
            <a:pPr lvl="0" indent="0">
              <a:buNone/>
            </a:pPr>
            <a:r>
              <a:rPr>
                <a:latin typeface="Courier"/>
              </a:rPr>
              <a:t>[1]  NaN   NA -Inf</a:t>
            </a:r>
          </a:p>
          <a:p>
            <a:pPr lvl="0" indent="0">
              <a:buNone/>
            </a:pPr>
            <a:r>
              <a:rPr>
                <a:latin typeface="Courier"/>
              </a:rPr>
              <a:t>test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test</a:t>
            </a:r>
            <a:r>
              <a:rPr>
                <a:solidFill>
                  <a:srgbClr val="4070A0"/>
                </a:solidFill>
                <a:latin typeface="Courier"/>
              </a:rPr>
              <a:t>/</a:t>
            </a:r>
            <a:r>
              <a:rPr>
                <a:solidFill>
                  <a:srgbClr val="40A070"/>
                </a:solidFill>
                <a:latin typeface="Courier"/>
              </a:rPr>
              <a:t>0</a:t>
            </a:r>
            <a:br/>
            <a:r>
              <a:rPr>
                <a:solidFill>
                  <a:srgbClr val="06287E"/>
                </a:solidFill>
                <a:latin typeface="Courier"/>
              </a:rPr>
              <a:t>is.na</a:t>
            </a:r>
            <a:r>
              <a:rPr>
                <a:latin typeface="Courier"/>
              </a:rPr>
              <a:t>(test)</a:t>
            </a:r>
          </a:p>
          <a:p>
            <a:pPr lvl="0" indent="0">
              <a:buNone/>
            </a:pPr>
            <a:r>
              <a:rPr>
                <a:latin typeface="Courier"/>
              </a:rPr>
              <a:t>[1]  TRUE  TRUE FALSE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is.nan</a:t>
            </a:r>
            <a:r>
              <a:rPr>
                <a:latin typeface="Courier"/>
              </a:rPr>
              <a:t>(test)</a:t>
            </a:r>
          </a:p>
          <a:p>
            <a:pPr lvl="0" indent="0">
              <a:buNone/>
            </a:pPr>
            <a:r>
              <a:rPr>
                <a:latin typeface="Courier"/>
              </a:rPr>
              <a:t>[1]  TRUE FALSE FALSE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is.infinite</a:t>
            </a:r>
            <a:r>
              <a:rPr>
                <a:latin typeface="Courier"/>
              </a:rPr>
              <a:t>(test)</a:t>
            </a:r>
          </a:p>
          <a:p>
            <a:pPr lvl="0" indent="0">
              <a:buNone/>
            </a:pPr>
            <a:r>
              <a:rPr>
                <a:latin typeface="Courier"/>
              </a:rPr>
              <a:t>[1] FALSE FALSE  TRUE</a:t>
            </a:r>
          </a:p>
        </p:txBody>
      </p:sp>
    </p:spTree>
  </p:cSld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OK</a:t>
            </a:r>
            <a:r>
              <a:rPr/>
              <a:t> </a:t>
            </a:r>
            <a:r>
              <a:rPr/>
              <a:t>back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our</a:t>
            </a:r>
            <a:r>
              <a:rPr/>
              <a:t> </a:t>
            </a:r>
            <a:r>
              <a:rPr/>
              <a:t>original</a:t>
            </a:r>
            <a:r>
              <a:rPr/>
              <a:t> </a:t>
            </a:r>
            <a:r>
              <a:rPr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(plastics, microplastic)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6 × 2
  microplastic     n
  &lt;chr&gt;        &lt;int&gt;
1 BPA              2
2 Bisphenol A      1
3 Dioxin           2
4 Other            3
5 bpa              2
6 dioxin           2</a:t>
            </a:r>
          </a:p>
        </p:txBody>
      </p:sp>
    </p:spTree>
  </p:cSld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case_when()</a:t>
            </a:r>
            <a:r>
              <a:rPr/>
              <a:t> </a:t>
            </a:r>
            <a:r>
              <a:rPr/>
              <a:t>made</a:t>
            </a:r>
            <a:r>
              <a:rPr/>
              <a:t> </a:t>
            </a:r>
            <a:r>
              <a:rPr/>
              <a:t>an</a:t>
            </a:r>
            <a:r>
              <a:rPr/>
              <a:t> </a:t>
            </a:r>
            <a:r>
              <a:rPr/>
              <a:t>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But we still might miss a strange value - like a misspelling</a:t>
            </a:r>
          </a:p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microplastic_recoded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case_when</a:t>
            </a:r>
            <a:r>
              <a:rPr>
                <a:latin typeface="Courier"/>
              </a:rPr>
              <a:t>(</a:t>
            </a:r>
            <a:br/>
            <a:r>
              <a:rPr>
                <a:latin typeface="Courier"/>
              </a:rPr>
              <a:t>    microplastic </a:t>
            </a:r>
            <a:r>
              <a:rPr>
                <a:solidFill>
                  <a:srgbClr val="4070A0"/>
                </a:solidFill>
                <a:latin typeface="Courier"/>
              </a:rPr>
              <a:t>%in%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"Dioxin"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"dioxin"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"Dioxin"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microplastic </a:t>
            </a:r>
            <a:r>
              <a:rPr>
                <a:solidFill>
                  <a:srgbClr val="4070A0"/>
                </a:solidFill>
                <a:latin typeface="Courier"/>
              </a:rPr>
              <a:t>%in%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"Bisphenol A"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</a:t>
            </a:r>
            <a:r>
              <a:rPr>
                <a:solidFill>
                  <a:srgbClr val="7D9029"/>
                </a:solidFill>
                <a:latin typeface="Courier"/>
              </a:rPr>
              <a:t>.default =</a:t>
            </a:r>
            <a:r>
              <a:rPr>
                <a:latin typeface="Courier"/>
              </a:rPr>
              <a:t> microplastic))</a:t>
            </a:r>
          </a:p>
        </p:txBody>
      </p:sp>
    </p:spTree>
  </p:cSld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case_when()</a:t>
            </a:r>
            <a:r>
              <a:rPr/>
              <a:t> </a:t>
            </a:r>
            <a:r>
              <a:rPr/>
              <a:t>improved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stringr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^</a:t>
            </a:r>
            <a:r>
              <a:rPr/>
              <a:t> indicates the beginning of a character string </a:t>
            </a:r>
            <a:r>
              <a:rPr>
                <a:latin typeface="Courier"/>
              </a:rPr>
              <a:t>$</a:t>
            </a:r>
            <a:r>
              <a:rPr/>
              <a:t> indicates the end</a:t>
            </a:r>
          </a:p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microplastic_recoded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case_when</a:t>
            </a:r>
            <a:r>
              <a:rPr>
                <a:latin typeface="Courier"/>
              </a:rPr>
              <a:t>(</a:t>
            </a:r>
            <a:br/>
            <a:r>
              <a:rPr>
                <a:latin typeface="Courier"/>
              </a:rPr>
              <a:t>    </a:t>
            </a:r>
            <a:r>
              <a:rPr>
                <a:solidFill>
                  <a:srgbClr val="06287E"/>
                </a:solidFill>
                <a:latin typeface="Courier"/>
              </a:rPr>
              <a:t>str_detect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string =</a:t>
            </a:r>
            <a:r>
              <a:rPr>
                <a:latin typeface="Courier"/>
              </a:rPr>
              <a:t> microplastic, </a:t>
            </a:r>
            <a:r>
              <a:rPr>
                <a:solidFill>
                  <a:srgbClr val="7D9029"/>
                </a:solidFill>
                <a:latin typeface="Courier"/>
              </a:rPr>
              <a:t>pattern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"^b|^B"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</a:t>
            </a:r>
            <a:r>
              <a:rPr>
                <a:solidFill>
                  <a:srgbClr val="06287E"/>
                </a:solidFill>
                <a:latin typeface="Courier"/>
              </a:rPr>
              <a:t>str_detect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string =</a:t>
            </a:r>
            <a:r>
              <a:rPr>
                <a:latin typeface="Courier"/>
              </a:rPr>
              <a:t> microplastic, </a:t>
            </a:r>
            <a:r>
              <a:rPr>
                <a:solidFill>
                  <a:srgbClr val="7D9029"/>
                </a:solidFill>
                <a:latin typeface="Courier"/>
              </a:rPr>
              <a:t>pattern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"^d|^D"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"Dioxin"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</a:t>
            </a:r>
            <a:r>
              <a:rPr>
                <a:solidFill>
                  <a:srgbClr val="7D9029"/>
                </a:solidFill>
                <a:latin typeface="Courier"/>
              </a:rPr>
              <a:t>.default =</a:t>
            </a:r>
            <a:r>
              <a:rPr>
                <a:latin typeface="Courier"/>
              </a:rPr>
              <a:t>  microplastic))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(microplastic, microplastic_recoded)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6 × 3
  microplastic microplastic_recoded     n
  &lt;chr&gt;        &lt;chr&gt;                &lt;int&gt;
1 BPA          BPA                      2
2 Bisphenol A  BPA                      1
3 Dioxin       Dioxin                   2
4 Other        Other                    3
5 bpa          BPA                      2
6 dioxin       Dioxin                   2</a:t>
            </a:r>
          </a:p>
          <a:p>
            <a:pPr lvl="0" marL="0" indent="0">
              <a:buNone/>
            </a:pPr>
            <a:r>
              <a:rPr/>
              <a:t>This is a more robust solution! It will catch typos as long as the first letter is correct.</a:t>
            </a:r>
          </a:p>
        </p:txBody>
      </p:sp>
    </p:spTree>
  </p:cSld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That’s</a:t>
            </a:r>
            <a:r>
              <a:rPr/>
              <a:t> </a:t>
            </a:r>
            <a:r>
              <a:rPr/>
              <a:t>better!</a:t>
            </a:r>
          </a:p>
        </p:txBody>
      </p:sp>
      <p:pic>
        <p:nvPicPr>
          <p:cNvPr descr="https://media1.giphy.com/media/S9ZK4mmi3u3jdc5dek/200w.webp?cid=ecf05e47h7myga959jwvek6s9x1tkog135g7pxu8vvjz2yqb&amp;rid=200w.webp&amp;ct=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32000" y="1193800"/>
            <a:ext cx="50800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GUT</a:t>
            </a:r>
            <a:r>
              <a:rPr/>
              <a:t> </a:t>
            </a:r>
            <a:r>
              <a:rPr/>
              <a:t>CHECK: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>
                <a:latin typeface="Courier"/>
              </a:rPr>
              <a:t>stringr</a:t>
            </a:r>
            <a:r>
              <a:rPr/>
              <a:t> </a:t>
            </a:r>
            <a:r>
              <a:rPr/>
              <a:t>function</a:t>
            </a:r>
            <a:r>
              <a:rPr/>
              <a:t> </a:t>
            </a:r>
            <a:r>
              <a:rPr/>
              <a:t>helps</a:t>
            </a:r>
            <a:r>
              <a:rPr/>
              <a:t> </a:t>
            </a:r>
            <a:r>
              <a:rPr/>
              <a:t>us</a:t>
            </a:r>
            <a:r>
              <a:rPr/>
              <a:t> </a:t>
            </a:r>
            <a:r>
              <a:rPr/>
              <a:t>find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string</a:t>
            </a:r>
            <a:r>
              <a:rPr/>
              <a:t> </a:t>
            </a:r>
            <a:r>
              <a:rPr/>
              <a:t>pattern?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A. </a:t>
            </a:r>
            <a:r>
              <a:rPr>
                <a:latin typeface="Courier"/>
              </a:rPr>
              <a:t>str_replace()</a:t>
            </a:r>
          </a:p>
          <a:p>
            <a:pPr lvl="0" marL="0" indent="0">
              <a:buNone/>
            </a:pPr>
            <a:r>
              <a:rPr/>
              <a:t>B. </a:t>
            </a:r>
            <a:r>
              <a:rPr>
                <a:latin typeface="Courier"/>
              </a:rPr>
              <a:t>str_find()</a:t>
            </a:r>
          </a:p>
          <a:p>
            <a:pPr lvl="0" marL="0" indent="0">
              <a:buNone/>
            </a:pPr>
            <a:r>
              <a:rPr/>
              <a:t>C. </a:t>
            </a:r>
            <a:r>
              <a:rPr>
                <a:latin typeface="Courier"/>
              </a:rPr>
              <a:t>str_detect()</a:t>
            </a:r>
          </a:p>
        </p:txBody>
      </p:sp>
    </p:spTree>
  </p:cSld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Separating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uniting</a:t>
            </a:r>
            <a:r>
              <a:rPr/>
              <a:t> </a:t>
            </a:r>
            <a:r>
              <a:rPr/>
              <a:t>data</a:t>
            </a:r>
          </a:p>
        </p:txBody>
      </p:sp>
    </p:spTree>
  </p:cSld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Uniting</a:t>
            </a:r>
            <a:r>
              <a:rPr/>
              <a:t> </a:t>
            </a:r>
            <a:r>
              <a:rPr/>
              <a:t>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unite()</a:t>
            </a:r>
            <a:r>
              <a:rPr/>
              <a:t> function can help combine columns</a:t>
            </a:r>
            <a:br/>
            <a:r>
              <a:rPr/>
              <a:t>The </a:t>
            </a:r>
            <a:r>
              <a:rPr>
                <a:latin typeface="Courier"/>
              </a:rPr>
              <a:t>col</a:t>
            </a:r>
            <a:r>
              <a:rPr/>
              <a:t> argument specifies new column name</a:t>
            </a:r>
            <a:br/>
            <a:r>
              <a:rPr/>
              <a:t>The </a:t>
            </a:r>
            <a:r>
              <a:rPr>
                <a:latin typeface="Courier"/>
              </a:rPr>
              <a:t>sep</a:t>
            </a:r>
            <a:r>
              <a:rPr/>
              <a:t> argument specifies what separator to use when combining -default is “_” The </a:t>
            </a:r>
            <a:r>
              <a:rPr>
                <a:latin typeface="Courier"/>
              </a:rPr>
              <a:t>remove</a:t>
            </a:r>
            <a:r>
              <a:rPr/>
              <a:t> argument specifies if you want to drop the old columns</a:t>
            </a:r>
          </a:p>
          <a:p>
            <a:pPr lvl="0" indent="0">
              <a:buNone/>
            </a:pPr>
            <a:r>
              <a:rPr>
                <a:latin typeface="Courier"/>
              </a:rPr>
              <a:t>plastics_comb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unite</a:t>
            </a:r>
            <a:r>
              <a:rPr>
                <a:latin typeface="Courier"/>
              </a:rPr>
              <a:t>(Foods, Effect, </a:t>
            </a:r>
            <a:r>
              <a:rPr>
                <a:solidFill>
                  <a:srgbClr val="7D9029"/>
                </a:solidFill>
                <a:latin typeface="Courier"/>
              </a:rPr>
              <a:t>col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"change"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remove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880000"/>
                </a:solidFill>
                <a:latin typeface="Courier"/>
              </a:rPr>
              <a:t>TRUE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plastics_comb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12 × 4
   change     microplastic blood_level_start_nM blood_level_change_nM
   &lt;chr&gt;      &lt;chr&gt;                       &lt;dbl&gt;                 &lt;dbl&gt;
 1 A_Increase Dioxin                          1                   2.5
 2 B_Increase Dioxin                          7                   2.5
 3 B_Increase Other                           2                   0.5
 4 A_Decrease Bisphenol A                     3                  -0.5
 5 B_Increase BPA                             5                   0.5
 6 B_Increase dioxin                          8                   0.5
 7 A_Increase bpa                             6                   2.5
 8 B_Increase Other                           5                   3.5
 9 B_Increase dioxin                          2                   0.5
10 A_Increase bpa                             1                   1.5
11 B_Increase BPA                             7                   1.5
12 B_Increase Other                           3                   2.5</a:t>
            </a:r>
          </a:p>
        </p:txBody>
      </p:sp>
    </p:spTree>
  </p:cSld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Separating</a:t>
            </a:r>
            <a:r>
              <a:rPr/>
              <a:t> </a:t>
            </a:r>
            <a:r>
              <a:rPr/>
              <a:t>columns</a:t>
            </a:r>
            <a:r>
              <a:rPr/>
              <a:t> </a:t>
            </a:r>
            <a:r>
              <a:rPr/>
              <a:t>based</a:t>
            </a:r>
            <a:r>
              <a:rPr/>
              <a:t> </a:t>
            </a:r>
            <a:r>
              <a:rPr/>
              <a:t>on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separator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</a:t>
            </a:r>
            <a:r>
              <a:rPr>
                <a:latin typeface="Courier"/>
              </a:rPr>
              <a:t>separate()</a:t>
            </a:r>
            <a:r>
              <a:rPr/>
              <a:t> function from </a:t>
            </a:r>
            <a:r>
              <a:rPr>
                <a:latin typeface="Courier"/>
              </a:rPr>
              <a:t>tidyr</a:t>
            </a:r>
            <a:r>
              <a:rPr/>
              <a:t> can split a column into multiple columns.</a:t>
            </a:r>
            <a:br/>
            <a:r>
              <a:rPr/>
              <a:t>The </a:t>
            </a:r>
            <a:r>
              <a:rPr>
                <a:latin typeface="Courier"/>
              </a:rPr>
              <a:t>col</a:t>
            </a:r>
            <a:r>
              <a:rPr/>
              <a:t> argument specifies what column to work with</a:t>
            </a:r>
            <a:br/>
            <a:r>
              <a:rPr/>
              <a:t>The </a:t>
            </a:r>
            <a:r>
              <a:rPr>
                <a:latin typeface="Courier"/>
              </a:rPr>
              <a:t>into</a:t>
            </a:r>
            <a:r>
              <a:rPr/>
              <a:t> argument specifies names of new columns</a:t>
            </a:r>
            <a:br/>
            <a:r>
              <a:rPr/>
              <a:t>The </a:t>
            </a:r>
            <a:r>
              <a:rPr>
                <a:latin typeface="Courier"/>
              </a:rPr>
              <a:t>sep</a:t>
            </a:r>
            <a:r>
              <a:rPr/>
              <a:t> argument specifies what to separate by</a:t>
            </a:r>
          </a:p>
          <a:p>
            <a:pPr lvl="0" indent="0">
              <a:buNone/>
            </a:pPr>
            <a:r>
              <a:rPr>
                <a:latin typeface="Courier"/>
              </a:rPr>
              <a:t>plastics_comb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plastics_comb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separate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col =</a:t>
            </a:r>
            <a:r>
              <a:rPr>
                <a:latin typeface="Courier"/>
              </a:rPr>
              <a:t> change, </a:t>
            </a:r>
            <a:r>
              <a:rPr>
                <a:solidFill>
                  <a:srgbClr val="7D9029"/>
                </a:solidFill>
                <a:latin typeface="Courier"/>
              </a:rPr>
              <a:t>into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"Foods"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"Change"</a:t>
            </a:r>
            <a:r>
              <a:rPr>
                <a:latin typeface="Courier"/>
              </a:rPr>
              <a:t>), </a:t>
            </a:r>
            <a:r>
              <a:rPr>
                <a:solidFill>
                  <a:srgbClr val="7D9029"/>
                </a:solidFill>
                <a:latin typeface="Courier"/>
              </a:rPr>
              <a:t>sep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"_"</a:t>
            </a:r>
            <a:r>
              <a:rPr>
                <a:latin typeface="Courier"/>
              </a:rPr>
              <a:t> )</a:t>
            </a:r>
            <a:br/>
            <a:r>
              <a:rPr>
                <a:latin typeface="Courier"/>
              </a:rPr>
              <a:t>plastics_comb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12 × 5
   Foods Change   microplastic blood_level_start_nM blood_level_change_nM
   &lt;chr&gt; &lt;chr&gt;    &lt;chr&gt;                       &lt;dbl&gt;                 &lt;dbl&gt;
 1 A     Increase Dioxin                          1                   2.5
 2 B     Increase Dioxin                          7                   2.5
 3 B     Increase Other                           2                   0.5
 4 A     Decrease Bisphenol A                     3                  -0.5
 5 B     Increase BPA                             5                   0.5
 6 B     Increase dioxin                          8                   0.5
 7 A     Increase bpa                             6                   2.5
 8 B     Increase Other                           5                   3.5
 9 B     Increase dioxin                          2                   0.5
10 A     Increase bpa                             1                   1.5
11 B     Increase BPA                             7                   1.5
12 B     Increase Other                           3                   2.5</a:t>
            </a:r>
          </a:p>
        </p:txBody>
      </p:sp>
    </p:spTree>
  </p:cSld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>
                <a:latin typeface="Courier"/>
              </a:rPr>
              <a:t>case_when()</a:t>
            </a:r>
            <a:r>
              <a:rPr/>
              <a:t> requires </a:t>
            </a:r>
            <a:r>
              <a:rPr>
                <a:latin typeface="Courier"/>
              </a:rPr>
              <a:t>mutate()</a:t>
            </a:r>
            <a:r>
              <a:rPr/>
              <a:t> when working with dataframes/tibbles</a:t>
            </a:r>
          </a:p>
          <a:p>
            <a:pPr lvl="1"/>
            <a:r>
              <a:rPr>
                <a:latin typeface="Courier"/>
              </a:rPr>
              <a:t>case_when()</a:t>
            </a:r>
            <a:r>
              <a:rPr/>
              <a:t> can recode </a:t>
            </a:r>
            <a:r>
              <a:rPr b="1"/>
              <a:t>entire values</a:t>
            </a:r>
            <a:r>
              <a:rPr/>
              <a:t> based on </a:t>
            </a:r>
            <a:r>
              <a:rPr b="1"/>
              <a:t>conditions</a:t>
            </a:r>
            <a:r>
              <a:rPr/>
              <a:t> (need quotes for conditions and new values)</a:t>
            </a:r>
          </a:p>
          <a:p>
            <a:pPr lvl="2"/>
            <a:r>
              <a:rPr/>
              <a:t>remember </a:t>
            </a:r>
            <a:r>
              <a:rPr>
                <a:latin typeface="Courier"/>
              </a:rPr>
              <a:t>case_when()</a:t>
            </a:r>
            <a:r>
              <a:rPr/>
              <a:t> needs </a:t>
            </a:r>
            <a:r>
              <a:rPr>
                <a:latin typeface="Courier"/>
              </a:rPr>
              <a:t>.default = varaible</a:t>
            </a:r>
            <a:r>
              <a:rPr/>
              <a:t> to keep values that aren’t specified by conditions, otherwise will be </a:t>
            </a:r>
            <a:r>
              <a:rPr>
                <a:latin typeface="Courier"/>
              </a:rPr>
              <a:t>NA</a:t>
            </a:r>
          </a:p>
          <a:p>
            <a:pPr lvl="0" marL="0" indent="0">
              <a:buNone/>
            </a:pPr>
            <a:r>
              <a:rPr b="1"/>
              <a:t>Note:</a:t>
            </a:r>
            <a:r>
              <a:rPr/>
              <a:t> you might see the </a:t>
            </a:r>
            <a:r>
              <a:rPr>
                <a:latin typeface="Courier"/>
              </a:rPr>
              <a:t>recode()</a:t>
            </a:r>
            <a:r>
              <a:rPr/>
              <a:t> function, it only does some of what </a:t>
            </a:r>
            <a:r>
              <a:rPr>
                <a:latin typeface="Courier"/>
              </a:rPr>
              <a:t>case_when()</a:t>
            </a:r>
            <a:r>
              <a:rPr/>
              <a:t> can do, so we skipped it, but it is in the extra slides at the end.</a:t>
            </a:r>
          </a:p>
        </p:txBody>
      </p:sp>
    </p:spTree>
  </p:cSld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Summary</a:t>
            </a:r>
            <a:r>
              <a:rPr/>
              <a:t> </a:t>
            </a:r>
            <a:r>
              <a:rPr/>
              <a:t>continued</a:t>
            </a:r>
          </a:p>
        </p:txBody>
      </p:sp>
      <p:pic>
        <p:nvPicPr>
          <p:cNvPr descr="images/case_when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0700" y="1193800"/>
            <a:ext cx="55753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Useful</a:t>
            </a:r>
            <a:r>
              <a:rPr/>
              <a:t> </a:t>
            </a:r>
            <a:r>
              <a:rPr/>
              <a:t>checking</a:t>
            </a:r>
            <a:r>
              <a:rPr/>
              <a:t> </a:t>
            </a:r>
            <a:r>
              <a:rPr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any()</a:t>
            </a:r>
            <a:r>
              <a:rPr/>
              <a:t> can help you check if there are any </a:t>
            </a:r>
            <a:r>
              <a:rPr>
                <a:latin typeface="Courier"/>
              </a:rPr>
              <a:t>NA</a:t>
            </a:r>
            <a:r>
              <a:rPr/>
              <a:t> values in a vector</a:t>
            </a:r>
          </a:p>
          <a:p>
            <a:pPr lvl="0" indent="0">
              <a:buNone/>
            </a:pPr>
            <a:r>
              <a:rPr>
                <a:latin typeface="Courier"/>
              </a:rPr>
              <a:t>test</a:t>
            </a:r>
          </a:p>
          <a:p>
            <a:pPr lvl="0" indent="0">
              <a:buNone/>
            </a:pPr>
            <a:r>
              <a:rPr>
                <a:latin typeface="Courier"/>
              </a:rPr>
              <a:t>[1]  NaN   NA -Inf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any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is.na</a:t>
            </a:r>
            <a:r>
              <a:rPr>
                <a:latin typeface="Courier"/>
              </a:rPr>
              <a:t>(test))</a:t>
            </a:r>
          </a:p>
          <a:p>
            <a:pPr lvl="0" indent="0">
              <a:buNone/>
            </a:pPr>
            <a:r>
              <a:rPr>
                <a:latin typeface="Courier"/>
              </a:rPr>
              <a:t>[1] TRUE</a:t>
            </a:r>
          </a:p>
        </p:txBody>
      </p:sp>
    </p:spTree>
  </p:cSld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 “Artwork by @allison_horst”. </a:t>
            </a:r>
            <a:r>
              <a:rPr>
                <a:hlinkClick r:id="rId2"/>
              </a:rPr>
              <a:t>https://allisonhorst.com/</a:t>
            </a:r>
          </a:p>
        </p:txBody>
      </p:sp>
    </p:spTree>
  </p:cSld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Summary</a:t>
            </a:r>
            <a:r>
              <a:rPr/>
              <a:t> </a:t>
            </a:r>
            <a:r>
              <a:rPr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>
                <a:latin typeface="Courier"/>
              </a:rPr>
              <a:t>stringr</a:t>
            </a:r>
            <a:r>
              <a:rPr/>
              <a:t> package has great functions for looking for specific </a:t>
            </a:r>
            <a:r>
              <a:rPr b="1"/>
              <a:t>parts of values</a:t>
            </a:r>
            <a:r>
              <a:rPr/>
              <a:t> especially </a:t>
            </a:r>
            <a:r>
              <a:rPr>
                <a:latin typeface="Courier"/>
              </a:rPr>
              <a:t>filter()</a:t>
            </a:r>
            <a:r>
              <a:rPr/>
              <a:t> and </a:t>
            </a:r>
            <a:r>
              <a:rPr>
                <a:latin typeface="Courier"/>
              </a:rPr>
              <a:t>str_detect()</a:t>
            </a:r>
            <a:r>
              <a:rPr/>
              <a:t> combined</a:t>
            </a:r>
          </a:p>
          <a:p>
            <a:pPr lvl="1"/>
            <a:r>
              <a:rPr>
                <a:latin typeface="Courier"/>
              </a:rPr>
              <a:t>stringr</a:t>
            </a:r>
            <a:r>
              <a:rPr/>
              <a:t> also has other useful string functions like </a:t>
            </a:r>
            <a:r>
              <a:rPr>
                <a:latin typeface="Courier"/>
              </a:rPr>
              <a:t>str_detect()</a:t>
            </a:r>
            <a:r>
              <a:rPr/>
              <a:t> (finding patterns in a column or vector), </a:t>
            </a:r>
            <a:r>
              <a:rPr>
                <a:latin typeface="Courier"/>
              </a:rPr>
              <a:t>str_subset()</a:t>
            </a:r>
            <a:r>
              <a:rPr/>
              <a:t> (parsing text), </a:t>
            </a:r>
            <a:r>
              <a:rPr>
                <a:latin typeface="Courier"/>
              </a:rPr>
              <a:t>str_replace()</a:t>
            </a:r>
            <a:r>
              <a:rPr/>
              <a:t> (replacing the first instance in values), </a:t>
            </a:r>
            <a:r>
              <a:rPr>
                <a:latin typeface="Courier"/>
              </a:rPr>
              <a:t>str_replace_all()</a:t>
            </a:r>
            <a:r>
              <a:rPr/>
              <a:t> (replacing all instances in each value) and </a:t>
            </a:r>
            <a:r>
              <a:rPr b="1"/>
              <a:t>more</a:t>
            </a:r>
            <a:r>
              <a:rPr/>
              <a:t>!</a:t>
            </a:r>
          </a:p>
          <a:p>
            <a:pPr lvl="1"/>
            <a:r>
              <a:rPr>
                <a:latin typeface="Courier"/>
              </a:rPr>
              <a:t>separate()</a:t>
            </a:r>
            <a:r>
              <a:rPr/>
              <a:t> can split columns into additional columns</a:t>
            </a:r>
          </a:p>
          <a:p>
            <a:pPr lvl="1"/>
            <a:r>
              <a:rPr>
                <a:latin typeface="Courier"/>
              </a:rPr>
              <a:t>unite()</a:t>
            </a:r>
            <a:r>
              <a:rPr/>
              <a:t> can combine columns</a:t>
            </a:r>
          </a:p>
          <a:p>
            <a:pPr lvl="1"/>
            <a:r>
              <a:rPr>
                <a:latin typeface="Courier"/>
              </a:rPr>
              <a:t>:</a:t>
            </a:r>
            <a:r>
              <a:rPr/>
              <a:t> can indicate when you want to start and end with columns next to one another</a:t>
            </a:r>
          </a:p>
        </p:txBody>
      </p:sp>
    </p:spTree>
  </p:cSld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Lab</a:t>
            </a:r>
            <a:r>
              <a:rPr/>
              <a:t> </a:t>
            </a:r>
            <a:r>
              <a:rPr/>
              <a:t>Part</a:t>
            </a:r>
            <a:r>
              <a:rPr/>
              <a:t> </a:t>
            </a:r>
            <a:r>
              <a:rPr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🏠 </a:t>
            </a:r>
            <a:r>
              <a:rPr>
                <a:hlinkClick r:id="rId2"/>
              </a:rPr>
              <a:t>Class Website</a:t>
            </a:r>
            <a:br/>
            <a:r>
              <a:rPr/>
              <a:t>💻 </a:t>
            </a:r>
            <a:r>
              <a:rPr>
                <a:hlinkClick r:id="rId3"/>
              </a:rPr>
              <a:t>Lab</a:t>
            </a:r>
            <a:r>
              <a:rPr/>
              <a:t>. 📃 </a:t>
            </a:r>
            <a:r>
              <a:rPr>
                <a:hlinkClick r:id="rId4"/>
              </a:rPr>
              <a:t>Day 5 Cheatsheet</a:t>
            </a:r>
            <a:r>
              <a:rPr/>
              <a:t> 📃 </a:t>
            </a:r>
            <a:r>
              <a:rPr>
                <a:hlinkClick r:id="rId5"/>
              </a:rPr>
              <a:t>Posit’s </a:t>
            </a:r>
            <a:r>
              <a:rPr>
                <a:hlinkClick r:id="rId6"/>
                <a:latin typeface="Courier"/>
              </a:rPr>
              <a:t>stringr</a:t>
            </a:r>
            <a:r>
              <a:rPr>
                <a:hlinkClick r:id="rId7"/>
              </a:rPr>
              <a:t> Cheatsheet</a:t>
            </a:r>
          </a:p>
        </p:txBody>
      </p:sp>
    </p:spTree>
  </p:cSld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../images/the-end-g23b994289_1280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71700" y="1193800"/>
            <a:ext cx="48006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Image by Gerd Altmann from Pixabay</a:t>
            </a:r>
          </a:p>
        </p:txBody>
      </p:sp>
    </p:spTree>
  </p:cSld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Extra</a:t>
            </a:r>
            <a:r>
              <a:rPr/>
              <a:t> </a:t>
            </a:r>
            <a:r>
              <a:rPr/>
              <a:t>Slides</a:t>
            </a:r>
          </a:p>
        </p:txBody>
      </p:sp>
    </p:spTree>
  </p:cSld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n_complete_row()</a:t>
            </a:r>
            <a:r>
              <a:rPr/>
              <a:t> </a:t>
            </a:r>
            <a:r>
              <a:rPr/>
              <a:t>evaluating</a:t>
            </a:r>
            <a:r>
              <a:rPr/>
              <a:t> </a:t>
            </a:r>
            <a:r>
              <a:rPr/>
              <a:t>how</a:t>
            </a:r>
            <a:r>
              <a:rPr/>
              <a:t> </a:t>
            </a:r>
            <a:r>
              <a:rPr/>
              <a:t>many</a:t>
            </a:r>
            <a:r>
              <a:rPr/>
              <a:t> </a:t>
            </a:r>
            <a:r>
              <a:rPr/>
              <a:t>columns</a:t>
            </a:r>
            <a:r>
              <a:rPr/>
              <a:t> </a:t>
            </a:r>
            <a:r>
              <a:rPr/>
              <a:t>are</a:t>
            </a:r>
            <a:r>
              <a:rPr/>
              <a:t> </a:t>
            </a:r>
            <a:r>
              <a:rPr/>
              <a:t>complete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each</a:t>
            </a:r>
            <a:r>
              <a:rPr/>
              <a:t> </a:t>
            </a:r>
            <a:r>
              <a:rPr/>
              <a:t>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(plastics_comb)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6 × 5
  Foods Change   microplastic blood_level_start_nM blood_level_change_nM
  &lt;chr&gt; &lt;chr&gt;    &lt;chr&gt;                       &lt;dbl&gt;                 &lt;dbl&gt;
1 A     Increase Dioxin                          1                   2.5
2 B     Increase Dioxin                          7                   2.5
3 B     Increase Other                           2                   0.5
4 A     Decrease Bisphenol A                     3                  -0.5
5 B     Increase BPA                             5                   0.5
6 B     Increase dioxin                          8                   0.5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head</a:t>
            </a:r>
            <a:r>
              <a:rPr>
                <a:latin typeface="Courier"/>
              </a:rPr>
              <a:t>(plastics_comb)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n_complete_row</a:t>
            </a:r>
            <a:r>
              <a:rPr>
                <a:latin typeface="Courier"/>
              </a:rPr>
              <a:t>()</a:t>
            </a:r>
          </a:p>
          <a:p>
            <a:pPr lvl="0" indent="0">
              <a:buNone/>
            </a:pPr>
            <a:r>
              <a:rPr>
                <a:latin typeface="Courier"/>
              </a:rPr>
              <a:t>[1] 5 5 5 5 5 5</a:t>
            </a:r>
          </a:p>
        </p:txBody>
      </p:sp>
    </p:spTree>
  </p:cSld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recode()</a:t>
            </a:r>
            <a:r>
              <a:rPr/>
              <a:t> </a:t>
            </a:r>
            <a:r>
              <a:rPr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This is similar to </a:t>
            </a:r>
            <a:r>
              <a:rPr>
                <a:latin typeface="Courier"/>
              </a:rPr>
              <a:t>case_when()</a:t>
            </a:r>
            <a:r>
              <a:rPr/>
              <a:t> but it can’t do as much.</a:t>
            </a:r>
          </a:p>
          <a:p>
            <a:pPr lvl="0" marL="0" indent="0">
              <a:buNone/>
            </a:pPr>
            <a:r>
              <a:rPr/>
              <a:t>(need </a:t>
            </a:r>
            <a:r>
              <a:rPr>
                <a:latin typeface="Courier"/>
              </a:rPr>
              <a:t>mutate</a:t>
            </a:r>
            <a:r>
              <a:rPr/>
              <a:t> for data frames/tibbles!)</a:t>
            </a:r>
          </a:p>
          <a:p>
            <a:pPr lvl="0" indent="0">
              <a:buNone/>
            </a:pPr>
            <a:r>
              <a:rPr i="1">
                <a:solidFill>
                  <a:srgbClr val="60A0B0"/>
                </a:solidFill>
                <a:latin typeface="Courier"/>
              </a:rPr>
              <a:t># General Format - this is not code!</a:t>
            </a:r>
            <a:br/>
            <a:r>
              <a:rPr>
                <a:latin typeface="Courier"/>
              </a:rPr>
              <a:t>{data_input}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({variable_to_fix_or_new} </a:t>
            </a:r>
            <a:r>
              <a:rPr>
                <a:solidFill>
                  <a:srgbClr val="007020"/>
                </a:solidFill>
                <a:latin typeface="Courier"/>
              </a:rPr>
              <a:t>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recode</a:t>
            </a:r>
            <a:r>
              <a:rPr>
                <a:latin typeface="Courier"/>
              </a:rPr>
              <a:t>({Variable_fixing}, {old_value} </a:t>
            </a:r>
            <a:r>
              <a:rPr>
                <a:solidFill>
                  <a:srgbClr val="007020"/>
                </a:solidFill>
                <a:latin typeface="Courier"/>
              </a:rPr>
              <a:t>=</a:t>
            </a:r>
            <a:r>
              <a:rPr>
                <a:latin typeface="Courier"/>
              </a:rPr>
              <a:t> {new_value},</a:t>
            </a:r>
            <a:br/>
            <a:r>
              <a:rPr>
                <a:latin typeface="Courier"/>
              </a:rPr>
              <a:t>                                       {another_old_value} </a:t>
            </a:r>
            <a:r>
              <a:rPr>
                <a:solidFill>
                  <a:srgbClr val="007020"/>
                </a:solidFill>
                <a:latin typeface="Courier"/>
              </a:rPr>
              <a:t>=</a:t>
            </a:r>
            <a:r>
              <a:rPr>
                <a:latin typeface="Courier"/>
              </a:rPr>
              <a:t> {new_value}))</a:t>
            </a:r>
          </a:p>
        </p:txBody>
      </p:sp>
    </p:spTree>
  </p:cSld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recode()</a:t>
            </a:r>
            <a:r>
              <a:rPr/>
              <a:t> </a:t>
            </a:r>
            <a:r>
              <a:rPr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Need quotes for new values! Tolerates quotes for old values.</a:t>
            </a:r>
          </a:p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microplastic_recoded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recode</a:t>
            </a:r>
            <a:r>
              <a:rPr>
                <a:latin typeface="Courier"/>
              </a:rPr>
              <a:t>(microplastic,  </a:t>
            </a:r>
            <a:br/>
            <a:r>
              <a:rPr>
                <a:latin typeface="Courier"/>
              </a:rPr>
              <a:t>                        </a:t>
            </a:r>
            <a:r>
              <a:rPr>
                <a:solidFill>
                  <a:srgbClr val="4070A0"/>
                </a:solidFill>
                <a:latin typeface="Courier"/>
              </a:rPr>
              <a:t>"Bisphenol A"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07020"/>
                </a:solidFill>
                <a:latin typeface="Courier"/>
              </a:rPr>
              <a:t>=</a:t>
            </a:r>
            <a:r>
              <a:rPr>
                <a:latin typeface="Courier"/>
              </a:rPr>
              <a:t> 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  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07020"/>
                </a:solidFill>
                <a:latin typeface="Courier"/>
              </a:rPr>
              <a:t>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</a:t>
            </a:r>
            <a:r>
              <a:rPr>
                <a:solidFill>
                  <a:srgbClr val="4070A0"/>
                </a:solidFill>
                <a:latin typeface="Courier"/>
              </a:rPr>
              <a:t>"dioxin"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07020"/>
                </a:solidFill>
                <a:latin typeface="Courier"/>
              </a:rPr>
              <a:t>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"Dioxin"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(microplastic, microplastic_recoded)</a:t>
            </a:r>
          </a:p>
        </p:txBody>
      </p:sp>
    </p:spTree>
  </p:cSld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recode()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microplastic_recoded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recode</a:t>
            </a:r>
            <a:r>
              <a:rPr>
                <a:latin typeface="Courier"/>
              </a:rPr>
              <a:t>(microplastic,  </a:t>
            </a:r>
            <a:br/>
            <a:r>
              <a:rPr>
                <a:latin typeface="Courier"/>
              </a:rPr>
              <a:t>                        </a:t>
            </a:r>
            <a:r>
              <a:rPr>
                <a:solidFill>
                  <a:srgbClr val="4070A0"/>
                </a:solidFill>
                <a:latin typeface="Courier"/>
              </a:rPr>
              <a:t>"Bisphenol A"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07020"/>
                </a:solidFill>
                <a:latin typeface="Courier"/>
              </a:rPr>
              <a:t>=</a:t>
            </a:r>
            <a:r>
              <a:rPr>
                <a:latin typeface="Courier"/>
              </a:rPr>
              <a:t> 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  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07020"/>
                </a:solidFill>
                <a:latin typeface="Courier"/>
              </a:rPr>
              <a:t>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</a:t>
            </a:r>
            <a:r>
              <a:rPr>
                <a:solidFill>
                  <a:srgbClr val="4070A0"/>
                </a:solidFill>
                <a:latin typeface="Courier"/>
              </a:rPr>
              <a:t>"dioxin"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07020"/>
                </a:solidFill>
                <a:latin typeface="Courier"/>
              </a:rPr>
              <a:t>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"Dioxin"</a:t>
            </a:r>
            <a:r>
              <a:rPr>
                <a:latin typeface="Courier"/>
              </a:rPr>
              <a:t>))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(microplastic, microplastic_recoded)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6 × 3
  microplastic microplastic_recoded     n
  &lt;chr&gt;        &lt;chr&gt;                &lt;int&gt;
1 BPA          BPA                      2
2 Bisphenol A  BPA                      1
3 Dioxin       Dioxin                   2
4 Other        Other                    3
5 bpa          BPA                      2
6 dioxin       Dioxin                   2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Finding</a:t>
            </a:r>
            <a:r>
              <a:rPr/>
              <a:t> </a:t>
            </a:r>
            <a:r>
              <a:rPr>
                <a:latin typeface="Courier"/>
              </a:rPr>
              <a:t>NA</a:t>
            </a:r>
            <a:r>
              <a:rPr/>
              <a:t> </a:t>
            </a:r>
            <a:r>
              <a:rPr/>
              <a:t>values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count()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Check the values for your variables, are they what you expect?</a:t>
            </a:r>
          </a:p>
          <a:p>
            <a:pPr lvl="0" marL="0" indent="0">
              <a:buNone/>
            </a:pPr>
            <a:r>
              <a:rPr>
                <a:latin typeface="Courier"/>
              </a:rPr>
              <a:t>count()</a:t>
            </a:r>
            <a:r>
              <a:rPr/>
              <a:t> is a great option because it helps you check if rare values make sense.</a:t>
            </a:r>
          </a:p>
          <a:p>
            <a:pPr lvl="0" marL="0" indent="0">
              <a:buNone/>
            </a:pPr>
            <a:r>
              <a:rPr/>
              <a:t>Let’s look at the CO heat-related ER visits dataset again.</a:t>
            </a:r>
          </a:p>
          <a:p>
            <a:pPr lvl="0" indent="0">
              <a:buNone/>
            </a:pPr>
            <a:r>
              <a:rPr>
                <a:latin typeface="Courier"/>
              </a:rPr>
              <a:t>er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read_csv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file =</a:t>
            </a:r>
            <a:br/>
            <a:r>
              <a:rPr>
                <a:latin typeface="Courier"/>
              </a:rPr>
              <a:t>    </a:t>
            </a:r>
            <a:r>
              <a:rPr>
                <a:solidFill>
                  <a:srgbClr val="4070A0"/>
                </a:solidFill>
                <a:latin typeface="Courier"/>
              </a:rPr>
              <a:t>"https://daseh.org/data/CO_ER_heat_visits.csv"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er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(visits)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37 × 2
   visits     n
    &lt;dbl&gt; &lt;int&gt;
 1      0   339
 2     11     2
 3     12     5
 4     13     8
 5     14     3
 6     15     2
 7     16     3
 8     17     3
 9     18     5
10     19     7
# ℹ 27 more rows</a:t>
            </a:r>
          </a:p>
        </p:txBody>
      </p:sp>
    </p:spTree>
  </p:cSld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Can</a:t>
            </a:r>
            <a:r>
              <a:rPr/>
              <a:t> </a:t>
            </a:r>
            <a:r>
              <a:rPr/>
              <a:t>update</a:t>
            </a:r>
            <a:r>
              <a:rPr/>
              <a:t> </a:t>
            </a:r>
            <a:r>
              <a:rPr/>
              <a:t>or</a:t>
            </a:r>
            <a:r>
              <a:rPr/>
              <a:t> </a:t>
            </a:r>
            <a:r>
              <a:rPr/>
              <a:t>overwrite</a:t>
            </a:r>
            <a:r>
              <a:rPr/>
              <a:t> </a:t>
            </a:r>
            <a:r>
              <a:rPr/>
              <a:t>variables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/>
              <a:t>recode</a:t>
            </a:r>
            <a:r>
              <a:rPr/>
              <a:t> </a:t>
            </a:r>
            <a:r>
              <a:rPr/>
              <a:t>too!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Just use the same variable name to change the variable within mutate.</a:t>
            </a:r>
          </a:p>
          <a:p>
            <a:pPr lvl="0" indent="0">
              <a:buNone/>
            </a:pPr>
            <a:r>
              <a:rPr>
                <a:latin typeface="Courier"/>
              </a:rPr>
              <a:t>plastics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microplastic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recode</a:t>
            </a:r>
            <a:r>
              <a:rPr>
                <a:latin typeface="Courier"/>
              </a:rPr>
              <a:t>(microplastic,  </a:t>
            </a:r>
            <a:br/>
            <a:r>
              <a:rPr>
                <a:latin typeface="Courier"/>
              </a:rPr>
              <a:t>                        </a:t>
            </a:r>
            <a:r>
              <a:rPr>
                <a:solidFill>
                  <a:srgbClr val="4070A0"/>
                </a:solidFill>
                <a:latin typeface="Courier"/>
              </a:rPr>
              <a:t>"Bisphenol A"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07020"/>
                </a:solidFill>
                <a:latin typeface="Courier"/>
              </a:rPr>
              <a:t>=</a:t>
            </a:r>
            <a:r>
              <a:rPr>
                <a:latin typeface="Courier"/>
              </a:rPr>
              <a:t> 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  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07020"/>
                </a:solidFill>
                <a:latin typeface="Courier"/>
              </a:rPr>
              <a:t>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"BPA"</a:t>
            </a:r>
            <a:r>
              <a:rPr>
                <a:latin typeface="Courier"/>
              </a:rPr>
              <a:t>,</a:t>
            </a:r>
            <a:br/>
            <a:r>
              <a:rPr>
                <a:latin typeface="Courier"/>
              </a:rPr>
              <a:t>                             </a:t>
            </a:r>
            <a:r>
              <a:rPr>
                <a:solidFill>
                  <a:srgbClr val="4070A0"/>
                </a:solidFill>
                <a:latin typeface="Courier"/>
              </a:rPr>
              <a:t>"dioxin"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07020"/>
                </a:solidFill>
                <a:latin typeface="Courier"/>
              </a:rPr>
              <a:t>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"Dioxin"</a:t>
            </a:r>
            <a:r>
              <a:rPr>
                <a:latin typeface="Courier"/>
              </a:rPr>
              <a:t>))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count</a:t>
            </a:r>
            <a:r>
              <a:rPr>
                <a:latin typeface="Courier"/>
              </a:rPr>
              <a:t>(microplastic)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3 × 2
  microplastic     n
  &lt;chr&gt;        &lt;int&gt;
1 BPA              5
2 Dioxin           4
3 Other            3</a:t>
            </a:r>
          </a:p>
        </p:txBody>
      </p:sp>
    </p:spTree>
  </p:cSld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More</a:t>
            </a:r>
            <a:r>
              <a:rPr/>
              <a:t> </a:t>
            </a:r>
            <a:r>
              <a:rPr/>
              <a:t>complicated</a:t>
            </a:r>
            <a:r>
              <a:rPr/>
              <a:t> </a:t>
            </a:r>
            <a:r>
              <a:rPr/>
              <a:t>case_when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ces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read_csv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file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"https://daseh.org/data/CalEnviroScreen_data.csv"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Rows: 8035 Columns: 67
── Column specification ────────────────────────────────────────────────────────
Delimiter: ","
chr  (3): CaliforniaCounty, ApproxLocation, CES4.0PercRange
dbl (64): CensusTract, ZIP, Longitude, Latitude, CES4.0Score, CES4.0Percenti...
ℹ Use `spec()` to retrieve the full column specification for this data.
ℹ Specify the column types or set `show_col_types = FALSE` to quiet this message.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set.seed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A070"/>
                </a:solidFill>
                <a:latin typeface="Courier"/>
              </a:rPr>
              <a:t>123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ces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new_col_case_when =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06287E"/>
                </a:solidFill>
                <a:latin typeface="Courier"/>
              </a:rPr>
              <a:t>case_when</a:t>
            </a:r>
            <a:r>
              <a:rPr>
                <a:latin typeface="Courier"/>
              </a:rPr>
              <a:t>(Longitude </a:t>
            </a:r>
            <a:r>
              <a:rPr>
                <a:solidFill>
                  <a:srgbClr val="4070A0"/>
                </a:solidFill>
                <a:latin typeface="Courier"/>
              </a:rPr>
              <a:t>&lt;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-</a:t>
            </a:r>
            <a:r>
              <a:rPr>
                <a:solidFill>
                  <a:srgbClr val="40A070"/>
                </a:solidFill>
                <a:latin typeface="Courier"/>
              </a:rPr>
              <a:t>121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&amp;</a:t>
            </a:r>
            <a:r>
              <a:rPr>
                <a:latin typeface="Courier"/>
              </a:rPr>
              <a:t> Latitude </a:t>
            </a:r>
            <a:r>
              <a:rPr>
                <a:solidFill>
                  <a:srgbClr val="4070A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37.8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"Distract A"</a:t>
            </a:r>
            <a:r>
              <a:rPr>
                <a:latin typeface="Courier"/>
              </a:rPr>
              <a:t>,  </a:t>
            </a:r>
            <a:br/>
            <a:r>
              <a:rPr>
                <a:latin typeface="Courier"/>
              </a:rPr>
              <a:t>                           </a:t>
            </a:r>
            <a:r>
              <a:rPr>
                <a:solidFill>
                  <a:srgbClr val="7D9029"/>
                </a:solidFill>
                <a:latin typeface="Courier"/>
              </a:rPr>
              <a:t>.default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"District B"</a:t>
            </a:r>
            <a:r>
              <a:rPr>
                <a:latin typeface="Courier"/>
              </a:rPr>
              <a:t>))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06287E"/>
                </a:solidFill>
                <a:latin typeface="Courier"/>
              </a:rPr>
              <a:t>select</a:t>
            </a:r>
            <a:r>
              <a:rPr>
                <a:latin typeface="Courier"/>
              </a:rPr>
              <a:t>(Longitude, Latitude, new_col_case_when)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br/>
            <a:r>
              <a:rPr>
                <a:latin typeface="Courier"/>
              </a:rPr>
              <a:t>                 </a:t>
            </a:r>
            <a:r>
              <a:rPr>
                <a:solidFill>
                  <a:srgbClr val="06287E"/>
                </a:solidFill>
                <a:latin typeface="Courier"/>
              </a:rPr>
              <a:t>slice_sample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n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6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# A tibble: 6 × 3
  Longitude Latitude new_col_case_when
      &lt;dbl&gt;    &lt;dbl&gt; &lt;chr&gt;            
1     -118.     34.1 District B       
2     -118.     34.2 District B       
3     -118.     34.1 District B       
4     -122.     37.9 Distract A       
5     -118.     33.7 District B       
6     -118.     33.9 District B       </a:t>
            </a:r>
          </a:p>
        </p:txBody>
      </p:sp>
    </p:spTree>
  </p:cSld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Don’t</a:t>
            </a:r>
            <a:r>
              <a:rPr/>
              <a:t> </a:t>
            </a:r>
            <a:r>
              <a:rPr/>
              <a:t>need</a:t>
            </a:r>
            <a:r>
              <a:rPr/>
              <a:t> </a:t>
            </a:r>
            <a:r>
              <a:rPr>
                <a:latin typeface="Courier"/>
              </a:rPr>
              <a:t>case_when()</a:t>
            </a:r>
            <a:r>
              <a:rPr/>
              <a:t> </a:t>
            </a:r>
            <a:r>
              <a:rPr/>
              <a:t>if</a:t>
            </a:r>
            <a:r>
              <a:rPr/>
              <a:t> </a:t>
            </a:r>
            <a:r>
              <a:rPr/>
              <a:t>just</a:t>
            </a:r>
            <a:r>
              <a:rPr/>
              <a:t> </a:t>
            </a:r>
            <a:r>
              <a:rPr/>
              <a:t>calculating</a:t>
            </a:r>
            <a:r>
              <a:rPr/>
              <a:t> </a:t>
            </a:r>
            <a:r>
              <a:rPr/>
              <a:t>new</a:t>
            </a:r>
            <a:r>
              <a:rPr/>
              <a:t> </a:t>
            </a:r>
            <a:r>
              <a:rPr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ces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num_col_mutate =</a:t>
            </a:r>
            <a:r>
              <a:rPr>
                <a:latin typeface="Courier"/>
              </a:rPr>
              <a:t> Longitude </a:t>
            </a:r>
            <a:r>
              <a:rPr>
                <a:solidFill>
                  <a:srgbClr val="4070A0"/>
                </a:solidFill>
                <a:latin typeface="Courier"/>
              </a:rPr>
              <a:t>*</a:t>
            </a:r>
            <a:r>
              <a:rPr>
                <a:latin typeface="Courier"/>
              </a:rPr>
              <a:t> Latitude)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pull</a:t>
            </a:r>
            <a:r>
              <a:rPr>
                <a:latin typeface="Courier"/>
              </a:rPr>
              <a:t>(num_col_mutate) </a:t>
            </a:r>
          </a:p>
          <a:p>
            <a:pPr lvl="0" indent="0">
              <a:buNone/>
            </a:pPr>
            <a:r>
              <a:rPr>
                <a:latin typeface="Courier"/>
              </a:rPr>
              <a:t>   [1] -4628.628 -4626.923 -4626.181 -4627.226 -4627.539 -4626.747 -4626.999
   [8] -4627.869 -4627.019 -4625.697 -4625.301 -4625.090 -4623.895 -4624.469
  [15] -4625.011 -4624.364 -4625.312 -4624.039 -4623.577 -4623.748 -4623.065
  [22] -4622.705 -4623.340 -4622.929 -4622.560 -4621.886 -4622.292 -4620.986
  [29] -4622.073 -4623.599 -4623.264 -4622.834 -4622.748 -4622.293 -4622.547
  [36] -4623.105 -4624.034 -4624.719 -4624.272 -4624.876 -4626.124 -4625.382
  [43] -4623.124 -4623.478 -4621.235 -4621.058 -4620.332 -4620.480 -4621.368
  [50] -4621.776 -4621.443 -4621.355 -4621.027 -4620.606 -4620.087 -4620.586
  [57] -4620.667 -4620.065 -4619.671 -4619.019 -4619.601 -4619.386 -4617.044
  [64] -4618.494 -4617.961 -4618.796 -4619.591 -4618.345 -4618.680 -4619.270
  [71] -4619.649 -4618.712 -4617.975 -4617.781 -4617.642 -4617.198 -4617.174
  [78] -4614.951 -4615.876 -4615.344 -4616.535 -4616.034 -4616.425 -4617.171
  [85] -4619.375 -4615.766 -4615.195 -4614.288 -4613.738 -4613.512 -4614.361
  [92] -4614.937 -4614.010 -4613.137 -4610.191 -4610.268 -4609.656 -4610.560
  [99] -4611.650 -4612.492 -4612.416 -4612.547 -4612.646 -4612.075 -4609.889
 [106] -4611.035 -4610.860 -4611.366 -4610.500 -4623.748 -4634.191 -4634.396
 [113] -4634.714 -4634.751 -4633.355 -4633.094 -4633.820 -4633.931 -4633.377
 [120] -4632.642 -4632.643 -4631.540 -4631.832 -4631.933 -4632.268 -4630.211
 [127] -4631.774 -4631.392 -4631.163 -4630.990 -4630.892 -4630.246 -4629.335
 [134] -4629.593 -4630.078 -4630.249 -4630.470 -4630.591 -4629.353 -4629.166
 [141] -4628.991 -4628.580 -4629.126 -4628.569 -4627.522 -4628.107 -4628.018
 [148] -4628.139 -4628.419 -4627.845 -4627.639 -4627.768 -4626.305 -4622.760
 [155] -4623.706 -4616.068 -4619.294 -4619.348 -4619.609 -4618.471 -4618.285
 [162] -4617.670 -4616.879 -4615.446 -4614.954 -4612.562 -4614.192 -4615.984
 [169] -4616.531 -4617.827 -4620.699 -4603.301 -4611.086 -4604.367 -4605.354
 [176] -4605.684 -4604.115 -4603.565 -4603.244 -4601.757 -4602.313 -4601.495
 [183] -4600.486 -4600.793 -4609.306 -4609.328 -4609.417 -4607.750 -4607.706
 [190] -4608.804 -4608.021 -4608.092 -4606.686 -4606.445 -4604.696 -4605.782
 [197] -4606.684 -4605.159 -4605.163 -4603.880 -4603.362 -4603.112 -4602.213
 [204] -4603.910 -4603.591 -4602.627 -4595.667 -4592.883 -4593.376 -4599.815
 [211] -4599.492 -4599.352 -4600.591 -4600.162 -4601.227 -4601.169 -4601.766
 [218] -4601.590 -4600.821 -4600.616 -4599.781 -4598.740 -4598.378 -4596.880
 [225] -4596.964 -4597.099 -4596.731 -4598.546 -4597.292 -4598.695 -4596.779
 [232] -4592.692 -4594.617 -4596.668 -4595.120 -4595.724 -4595.561 -4594.543
 [239] -4594.079 -4594.655 -4595.050 -4594.733 -4590.606 -4590.880 -4593.271
 [246] -4591.261 -4592.745 -4593.974 -4592.558 -4588.493 -4588.092 -4588.952
 [253] -4588.478 -4587.246 -4587.938 -4587.950 -4586.946 -4590.116 -4588.221
 [260] -4590.627 -4588.881 -4586.607 -4585.560 -4583.980 -4584.186 -4583.850
 [267] -4584.190 -4585.391 -4586.549 -4586.259 -4569.645 -4585.899 -4587.468
 [274] -4584.649 -4584.160 -4583.894 -4582.747 -4581.928 -4581.905 -4578.967
 [281] -4580.656 -4581.897 -4579.723 -4579.178 -4579.794 -4579.791 -4579.012
 [288] -4577.046 -4576.950 -4577.929 -4577.844 -4579.049 -4580.318 -4581.065
 [295] -4579.837 -4578.323 -4576.299 -4575.429 -4575.575 -4573.141 -4574.691
 [302] -4576.076 -4575.122 -4569.549 -4568.163 -4570.974 -4569.919 -4582.577
 [309] -4581.907 -4581.599 -4578.306 -4580.747 -4580.207 -4578.909 -4576.610
 [316] -4595.689 -4597.837 -4598.950 -4597.603 -4598.400 -4598.048 -4600.005
 [323] -4591.080 -4592.535 -4594.673 -4592.830 -4591.552 -4591.901 -4589.945
 [330] -4573.933 -4589.461 -4588.928 -4594.494 -4593.940 -4591.711 -4591.239
 [337] -4594.815 -4595.470 -4595.062 -4579.371 -4585.342 -4591.238 -4594.919
 [344] -4591.188 -4589.974 -4590.195 -4589.326 -4586.239 -4588.105 -4589.051
 [351] -4587.735 -4587.164 -4586.530 -4587.440 -4588.009 -4587.914 -4586.872
 [358] -4624.103 -4622.254 -4621.585 -4626.351 -4637.747 -4634.606 -4646.893
 [365] -4651.418 -4638.155 -4629.070 -4636.789 -4632.584 -4626.433 -4843.443
 [372] -4844.488 -4845.122 -4847.182 -4845.206 -4845.794 -4847.274 -4845.387
 [379] -4843.494 -4841.534 -4843.455 -4841.924 -4842.102 -4842.136 -4842.223
 [386] -4836.416 -4838.589 -4840.960 -4840.407 -4838.923 -4835.809 -4838.310
 [393] -4851.244 -4824.553 -4855.916 -4843.778 -4842.954 -4855.207 -4837.859
 [400] -4836.794 -4834.137 -4835.740 -4827.714 -4823.762 -4813.491 -4810.550
 [407] -4795.992 -4801.619 -4803.093 -4802.521 -4805.444 -4800.314 -4798.838
 [414] -4798.340 -4791.934 -4786.424 -4786.667 -4793.912 -4789.479 -4804.419
 [421] -4807.021 -4582.660 -4589.835 -4593.245 -4616.551 -4602.451 -4611.053
 [428] -4620.993 -4598.125 -4600.765 -4616.725 -4758.936 -4781.746 -4782.180
 [435] -4809.479 -4794.970 -4626.576 -4625.768 -4627.760 -4622.832 -4622.143
 [442] -4622.951 -4623.775 -4619.747 -4615.748 -4619.903 -4618.129 -4619.378
 [449] -4616.287 -4613.841 -4612.306 -4604.397 -4607.990 -4608.978 -4612.707
 [456] -4631.605 -4627.903 -4629.028 -4628.857 -4627.358 -4629.049 -4630.564
 [463] -4629.907 -4628.926 -4627.815 -4627.280 -4625.749 -4635.624 -4635.116
 [470] -4634.572 -4632.901 -4632.338 -4631.344 -4628.942 -4633.277 -4631.749
 [477] -4634.828 -4633.871 -4636.699 -4638.631 -4636.721 -4640.988 -4641.627
 [484] -4644.004 -4642.956 -4644.350 -4641.134 -4642.323 -4639.927 -4639.194
 [491] -4638.510 -4636.530 -4636.645 -4636.531 -4634.273 -4632.710 -4630.652
 [498] -4632.388 -4630.947 -4631.705 -4636.189 -4634.460 -4636.647 -4635.607
 [505] -4633.564 -4633.693 -4630.584 -4629.507 -4631.651 -4631.573 -4630.680
 [512] -4629.641 -4622.639 -4632.991 -4633.259 -4633.357 -4633.000 -4632.208
 [519] -4631.341 -4631.102 -4629.014 -4631.377 -4630.451 -4628.820 -4628.979
 [526] -4627.902 -4626.989 -4625.177 -4625.020 -4626.953 -4629.250 -4628.307
 [533] -4625.445 -4624.699 -4625.684 -4623.239 -4600.979 -4602.926 -4601.425
 [540] -4610.421 -4607.283 -4604.572 -4604.156 -4608.861 -4610.193 -4603.511
 [547] -4606.266 -4607.019 -4613.059 -4617.135 -4621.748 -4618.750 -4616.143
 [554] -4613.519 -4612.111 -4632.410 -4629.136 -4626.486 -4626.506 -4620.576
 [561] -4623.512 -4621.877 -4623.911 -4620.706 -4617.697 -4623.335 -4621.251
 [568] -4625.375 -4627.679 -4630.033 -4630.912 -4622.248 -4621.725 -4625.280
 [575] -4623.322 -4624.814 -4607.939 -4608.772 -4606.583 -4603.811 -4603.855
 [582] -4601.123 -4634.946 -4627.162 -4626.154 -4627.272 -4620.180 -4647.637
 [589] -4637.670 -4648.435 -4651.537 -4648.085 -4648.029 -4647.728 -4649.054
 [596] -4643.554 -4646.798 -4646.098 -4644.766 -4642.221 -4643.385 -4640.047
 [603] -4641.343 -4645.148 -4647.314 -4645.646 -4646.218 -4646.221 -4645.543
 [610] -4644.964 -4644.579 -4643.800 -4644.615 -4643.480 -4643.243 -4640.865
 [617] -4641.216 -4642.625 -4643.036 -4641.565 -4642.060 -4642.555 -4641.690
 [624] -4644.629 -4640.786 -4636.924 -4640.196 -4637.998 -4636.717 -4639.793
 [631] -4637.968 -4638.862 -4638.527 -4637.478 -4636.351 -4635.372 -4635.501
 [638] -4636.628 -4635.393 -4635.455 -4635.369 -4648.524 -4649.658 -5184.813
 [645] -5185.031 -5188.229 -5195.939 -5196.945 -5170.902 -5156.484 -4670.211
 [652] -4670.110 -4671.727 -4671.511 -4667.966 -4667.187 -4666.806 -4659.501
 [659] -4700.043 -4707.536 -4682.270 -4690.565 -4668.349 -4682.677 -4683.092
 [666] -4682.975 -4687.058 -4679.321 -4672.735 -4678.651 -4680.208 -4677.590
 [673] -4680.790 -4689.727 -4680.905 -4682.973 -4680.359 -4676.555 -4676.592
 [680] -4675.402 -4653.061 -4670.215 -4672.202 -4667.822 -4675.131 -4663.922
 [687] -4669.559 -4670.859 -4686.253 -4680.584 -4657.835 -4673.520 -4400.818
 [694] -4401.114 -4399.868 -4399.099 -4400.848 -4401.301 -4401.575 -4401.815
 [701] -4398.609 -4398.072 -4398.946 -4396.549 -4397.150 -4396.398 -4394.817
 [708] -4398.688 -4398.156 -4397.657 -4397.859 -4397.027 -4396.804 -4394.986
 [715] -4397.857 -4396.884 -4394.301 -4394.848 -4391.442 -4384.323 -4384.059
 [722] -4391.787 -4400.887 -4404.731 -4404.313 -4403.809 -4403.171 -4402.952
 [729] -4402.669 -4401.796 -4400.925 -4400.051 -4400.262 -4399.389 -4401.576
 [736] -4398.726 -4399.595 -4400.453 -4401.334 -4400.248 -4398.055 -4398.926
 [743] -4406.124 -4405.431 -4403.256 -4403.660 -4402.801 -4404.415 -4403.545
 [750] -4404.578 -4405.135 -4405.701 -4405.826 -4406.772 -4409.241 -4408.758
 [757] -4408.063 -4405.704 -4406.350 -4410.350 -4411.164 -4409.364 -4411.054
 [764] -4409.740 -4415.331 -4410.307 -4414.687 -4417.574 -4415.072 -4414.925
 [771] -4412.988 -4412.735 -4414.186 -4415.973 -4418.235 -4415.708 -4413.390
 [778] -4411.638 -4413.683 -4414.736 -4413.067 -4415.967 -4414.325 -4412.533
 [785] -4411.897 -4410.167 -4410.819 -4409.952 -4409.090 -4409.938 -4408.759
 [792] -4407.893 -4407.196 -4407.977 -4406.923 -4407.651 -4408.441 -4406.387
 [799] -4405.061 -4405.282 -4406.150 -4407.182 -4408.047 -4407.132 -4406.277
 [806] -4408.747 -4410.644 -4411.498 -4410.679 -4408.769 -4409.615 -4409.676
 [813] -4419.925 -4416.983 -4415.239 -4414.145 -4413.496 -4411.752 -4412.398
 [820] -4409.531 -4410.377 -4411.071 -4419.514 -4415.726 -4417.158 -4410.163
 [827] -4410.796 -4411.804 -4412.825 -4414.293 -4408.093 -4409.794 -4409.377
 [834] -4407.959 -4407.104 -4408.261 -4407.591 -4405.849 -4406.548 -4404.774
 [841] -4403.979 -4403.020 -4400.478 -4394.265 -4399.202 -4394.597 -4407.134
 [848] -4404.533 -4402.437 -4404.833 -4390.567 -4387.245 -4385.203 -4389.011
 [855] -4378.936 -4429.575 -4375.182 -4405.830 -4424.344 -4369.053 -4372.954
 [862] -4370.420 -4373.011 -4372.022 -4370.496 -4373.547 -4381.471 -4374.083
 [869] -4377.546 -4374.253 -4373.953 -4368.684 -4365.166 -4372.874 -4364.098
 [876] -4377.771 -4387.583 -4370.146 -4340.929 -4361.195 -4344.389 -4359.315
 [883] -4352.344 -4349.728 -4395.437 -4431.254 -4416.303 -4441.988 -4448.545
 [890] -4374.165 -4378.119 -4856.037 -4856.934 -4851.700 -4830.041 -4847.642
 [897] -4821.200 -5066.713 -5064.627 -5062.778 -5061.440 -5065.693 -5063.911
 [904] -5061.422 -5064.241 -5061.423 -5070.733 -5074.108 -5034.561 -5072.201
 [911] -5114.539 -5108.814 -5070.314 -5086.046 -5081.068 -5077.895 -5050.328
 [918] -5051.504 -5050.058 -5039.801 -5014.037 -5035.192 -5016.879 -5012.691
 [925] -4978.129 -4975.777 -5082.188 -3831.918 -3841.145 -3824.403 -3808.554
 [932] -3811.117 -3811.514 -3809.144 -3808.373 -3779.102 -3786.091 -3797.853
 [939] -3792.521 -3792.123 -3791.064 -3785.383 -3789.179 -3790.236 -3788.923
 [946] -3787.686 -3789.321 -3788.909 -3786.279 -3776.337 -3772.776 -3773.505
 [953] -3774.082 -3774.210 -3817.582 -3855.838 -3821.959 -3756.064 -4415.746
 [960] -4423.958 -4425.271 -4424.202 -4355.837 -4240.120 -4219.315 -4216.705
 [967] -4215.821 -4214.937 -4214.496 -4219.634 -4217.312 -4216.378 -4214.648
 [974] -4213.267 -4212.518 -4212.157 -4212.238 -4211.891 -4211.414 -4209.875
 [981] -4208.691 -4208.081 -4207.462 -4210.777 -4209.255 -4210.949 -4203.367
 [988] -4206.088 -4206.946 -4207.809 -4210.117 -4209.009 -4210.068 -4211.137
 [995] -4208.911 -4210.402 -4211.244 -4209.609 -4210.671 -4209.168 -4208.750
[1002] -4208.277 -4207.837 -4207.570 -4205.790 -4206.929 -4201.743 -4204.852
[1009] -4206.556 -4207.252 -4208.442 -4210.536 -4209.068 -4207.935 -4209.364
[1016] -4208.492 -4207.620 -4206.730 -4205.807 -4206.030 -4206.435 -4207.560
[1023] -4206.350 -4207.046 -4206.246 -4205.614 -4204.959 -4201.645 -4204.403
[1030] -4203.857 -4202.621 -4202.073 -4203.231 -4201.503 -4204.786 -4203.856
[1037] -4197.410 -4212.128 -4196.627 -4200.839 -4199.261 -4189.204 -4213.433
[1044] -4140.206 -4161.140 -4201.075 -4198.403 -4196.646 -4226.629 -4221.115
[1051] -4219.313 -4218.065 -4217.321 -4215.705 -4215.143 -4216.157 -4214.609
[1058] -4213.978 -4212.741 -4212.968 -4231.148 -4236.822 -4234.913 -4233.767
[1065] -4235.888 -4245.772 -4249.929 -4248.027 -4247.296 -4269.940 -4269.360
[1072] -4267.838 -4252.960 -4253.839 -4253.054 -4265.114 -4267.073 -4266.494
[1079] -4261.802 -4265.113 -4222.046 -4210.961 -4228.943 -4200.446 -4207.997
[1086] -4206.271 -4194.924 -4193.192 -4190.633 -4189.492 -4191.516 -4127.607
[1093] -4143.772 -4144.681 -4121.151 -4115.729 -4120.057 -4118.702 -4142.304
[1100] -4163.372 -4163.387 -4171.662 -4167.359 -4147.871 -4176.320 -4160.032
[1107] -4193.958 -4182.656 -4185.742 -4183.606 -4182.671 -4193.943 -4193.197
[1114] -4190.331 -4150.608 -4352.531 -4356.400 -4353.883 -4344.867 -4350.441
[1121] -4348.959 -4347.979 -4349.094 -4350.576 -4350.161 -4349.848 -4348.137
[1128] -4345.518 -4347.170 -4348.015 -4346.272 -4344.834 -4343.563 -4334.274
[1135] -4318.267 -4314.547 -4316.005 -4316.958 -4314.056 -4310.875 -4311.428
[1142] -4320.839 -4834.710 -4800.711 -4799.972 -4805.438 -4806.514 -4790.445
[1149] -4781.283 -4779.337 -4775.075 -4777.644 -4782.046 -4791.217 -4772.327
[1156] -4758.885 -4749.431 -4927.983 -4899.322 -4870.643 -4881.695 -4874.865
[1163] -4884.066 -4867.779 -4854.896 -4822.009 -4052.655 -4053.534 -4051.809
[1170] -4051.336 -4050.637 -4050.730 -4050.681 -4049.328 -4048.713 -4052.052
[1177] -4054.795 -4053.612 -4055.916 -4054.548 -4052.826 -4058.746 -4058.457
[1184] -4057.892 -4059.071 -4060.074 -4059.037 -4059.852 -4059.326 -4058.633
[1191] -4058.339 -4057.420 -4057.831 -4056.734 -4057.086 -4056.905 -4057.909
[1198] -4055.840 -4056.987 -4055.618 -4055.352 -4055.423 -4065.610 -4064.866
[1205] -4063.907 -4062.196 -4062.614 -4062.318 -4063.249 -4064.515 -4065.851
[1212] -4063.626 -4064.065 -4066.978 -4064.274 -4066.855 -4064.072 -4064.658
[1219] -4063.170 -4064.055 -4063.232 -4061.941 -4062.218 -4061.928 -4062.969
[1226] -4062.561 -4063.526 -4064.122 -4064.313 -4065.454 -4065.196 -4065.634
[1233] -4060.581 -4061.073 -4060.466 -4059.325 -4058.941 -4058.000 -4057.873
[1240] -4058.806 -4059.384 -4058.434 -4060.626 -4061.916 -4061.319 -4061.669
[1247] -4060.311 -4062.061 -4060.484 -4059.533 -4059.420 -4063.374 -4062.876
[1254] -4064.906 -4063.401 -4062.531 -4060.995 -4059.612 -4059.359 -4058.971
[1261] -4062.426 -4061.806 -4059.917 -4060.631 -4062.168 -4061.532 -4058.072
[1268] -4059.523 -4058.340 -4057.758 -4058.834 -4057.918 -4059.238 -4057.927
[1275] -4059.357 -4057.499 -4056.157 -4056.717 -4057.155 -4056.041 -4057.035
[1282] -4056.732 -4057.061 -4057.341 -4057.177 -4055.733 -4055.359 -4055.678
[1289] -4055.251 -4054.630 -4055.395 -4054.971 -4054.614 -4054.132 -4055.779
[1296] -4056.146 -4057.214 -4056.380 -4055.528 -4055.036 -4055.251 -4055.725
[1303] -4054.977 -4052.621 -4054.176 -4053.989 -4053.684 -4053.386 -4052.859
[1310] -4054.572 -4053.807 -4054.986 -4053.945 -4054.338 -4054.768 -4052.488
[1317] -4052.622 -4052.246 -4050.786 -4050.988 -4053.183 -4054.188 -4052.397
[1324] -4052.810 -4050.953 -4050.396 -4051.259 -4050.820 -4051.657 -4049.595
[1331] -4049.956 -4050.717 -4049.588 -4049.536 -4049.136 -4048.735 -4048.695
[1338] -4047.165 -4046.058 -4048.602 -4048.368 -4048.074 -4047.676 -4049.321
[1345] -4049.354 -4049.078 -4049.939 -4048.957 -4049.722 -4048.724 -4047.169
[1352] -4047.956 -4047.813 -4046.930 -4047.346 -4046.158 -4044.928 -4045.845
[1359] -4047.350 -4046.920 -4046.490 -4046.622 -4045.762 -4045.332 -4045.187
[1366] -4046.588 -4046.912 -4045.709 -4045.306 -4045.787 -4045.356 -4044.853
[1373] -4044.671 -4044.510 -4044.316 -4043.975 -4043.263 -4043.647 -4042.968
[1380] -4042.821 -4051.514 -4050.830 -4051.117 -4052.106 -4051.663 -4052.661
[1387] -4053.170 -4053.847 -4051.510 -4051.928 -4050.961 -4050.787 -4050.241
[1394] -4051.371 -4050.801 -4051.097 -4050.329 -4049.884 -4050.509 -4050.210
[1401] -4049.349 -4049.647 -4048.852 -4048.549 -4049.439 -4049.067 -4048.515
[1408] -4047.279 -4048.134 -4047.088 -4045.990 -4047.746 -4047.436 -4046.742
[1415] -4055.755 -4054.072 -4054.625 -4054.932 -4055.223 -4055.514 -4056.201
[1422] -4055.233 -4054.757 -4054.192 -4053.596 -4052.246 -4052.341 -4051.398
[1429] -4052.858 -4053.331 -4053.986 -4053.255 -4052.265 -4051.671 -4054.189
[1436] -4052.463 -4056.183 -4055.944 -4056.675 -4057.686 -4056.696 -4057.479
[1443] -4058.460 -4056.912 -4058.124 -4058.269 -4057.591 -4057.972 -4057.461
[1450] -4058.931 -4059.665 -4055.905 -4056.505 -4056.733 -4055.647 -4055.604
[1457] -4054.622 -4053.275 -4054.943 -4054.422 -4053.610 -4055.369 -4055.576
[1464] -4054.072 -4055.112 -4055.870 -4056.056 -4057.106 -4053.140 -4052.494
[1471] -4053.481 -4054.467 -4055.286 -4051.609 -4051.690 -4051.168 -4051.707
[1478] -4049.003 -4049.742 -4050.187 -4050.662 -4052.098 -4051.253 -4051.028
[1485] -4050.393 -4050.649 -4049.195 -4049.720 -4049.484 -4048.786 -4047.499
[1492] -4045.494 -4047.228 -4048.654 -4047.854 -4044.328 -4044.389 -4045.043
[1499] -4044.473 -4045.942 -4045.831 -4045.275 -4046.844 -4044.918 -4044.131
[1506] -4043.223 -4041.622 -4042.340 -4043.161 -4044.195 -4043.312 -4042.277
[1513] -4041.752 -4041.332 -4039.420 -4040.987 -4041.246 -4042.410 -4036.120
[1520] -4035.693 -4035.263 -4034.487 -4034.466 -4032.647 -4031.614 -4032.474
[1527] -4032.615 -4033.317 -4033.978 -4033.130 -4033.496 -4034.220 -4032.546
[1534] -4031.967 -4032.101 -4032.068 -4031.306 -4030.636 -4031.417 -4030.990
[1541] -4031.552 -4030.618 -4031.716 -4031.756 -4030.470 -4030.113 -4035.007
[1548] -4033.782 -4033.813 -4032.917 -4034.642 -4033.103 -4034.239 -4033.365
[1555] -4032.627 -4034.576 -4033.445 -4032.662 -4032.745 -4037.348 -4034.557
[1562] -4035.279 -4035.286 -4034.198 -4035.126 -4034.323 -4035.225 -4035.681
[1569] -4037.127 -4035.751 -4036.389 -4038.987 -4036.906 -4035.841 -4035.249
[1576] -4035.955 -4035.592 -4035.861 -4035.391 -4035.441 -4035.644 -4034.997
[1583] -4034.548 -4034.694 -4034.416 -4034.152 -4035.020 -4034.199 -4034.383
[1590] -4033.796 -4034.015 -4034.882 -4033.794 -4033.357 -4033.731 -4033.014
[1597] -4033.151 -4032.666 -4033.188 -4032.295 -4031.864 -4032.388 -4032.622
[1604] -4032.773 -4032.974 -4033.125 -4033.664 -4033.235 -4034.236 -4033.434
[1611] -4033.894 -4033.968 -4032.605 -4032.264 -4032.036 -4031.882 -4031.740
[1618] -4031.694 -4031.254 -4031.260 -4037.189 -4038.221 -4037.003 -4037.211
[1625] -4034.363 -4034.711 -4033.820 -4033.167 -4034.331 -4033.647 -4033.385
[1632] -4032.163 -4031.426 -4030.587 -4029.971 -4029.678 -4030.392 -4031.092
[1639] -4030.593 -4032.100 -4031.800 -4031.162 -4030.700 -4030.164 -4031.502
[1646] -4030.583 -4029.339 -4028.648 -4028.461 -4028.935 -4028.092 -4027.072
[1653] -4028.215 -4028.520 -4029.947 -4029.711 -4027.510 -4027.504 -4026.887
[1660] -4029.131 -4028.785 -4028.554 -4028.812 -4029.820 -4027.548 -4026.529
[1667] -4027.827 -4027.978 -4027.461 -4026.625 -4026.825 -4025.779 -4025.663
[1674] -4024.911 -4026.024 -4026.197 -4025.192 -4024.729 -4024.450 -4023.967
[1681] -4022.558 -4023.341 -4022.846 -4024.129 -4023.648 -4024.779 -4024.459
[1688] -4023.670 -4022.886 -4022.277 -4021.814 -4021.590 -4020.783 -4022.183
[1695] -4021.418 -4027.985 -4026.611 -4023.714 -4025.106 -4023.167 -4025.771
[1702] -4025.130 -4027.561 -4027.153 -4027.760 -4026.058 -4026.045 -4027.031
[1709] -4027.275 -4026.838 -4026.440 -4025.639 -4028.105 -4028.369 -4028.432
[1716] -4028.692 -4029.130 -4029.470 -4029.133 -4030.115 -4029.696 -4029.381
[1723] -4028.981 -4028.479 -4028.825 -4027.937 -4028.367 -4028.228 -4027.622
[1730] -4027.731 -4028.056 -4027.288 -4027.122 -4028.281 -4027.891 -4027.595
[1737] -4027.851 -4027.395 -4027.409 -4027.045 -4026.800 -4031.300 -4029.501
[1744] -4030.340 -4030.431 -4030.965 -4030.815 -4030.537 -4030.384 -4031.040
[1751] -4030.893 -4031.292 -4030.558 -4030.538 -4030.108 -4029.877 -4030.224
[1758] -4030.370 -4030.100 -4029.912 -4029.996 -4029.524 -4029.669 -4028.457
[1765] -4028.941 -4028.819 -4029.049 -4029.210 -4028.774 -4028.638 -4029.322
[1772] -4028.903 -4029.016 -4029.375 -4029.752 -4029.312 -4029.282 -4030.014
[1779] -4029.378 -4028.783 -4028.622 -4028.583 -4028.154 -4028.147 -4028.005
[1786] -4028.142 -4027.684 -4032.708 -4032.371 -4033.401 -4032.600 -4031.962
[1793] -4031.951 -4033.047 -4032.320 -4033.134 -4033.960 -4033.560 -4031.557
[1800] -4031.442 -4030.228 -4030.601 -4031.413 -4031.622 -4032.174 -4030.357
[1807] -4031.204 -4030.256 -4031.361 -4030.801 -4029.849 -4029.512 -4028.382
[1814] -4028.057 -4028.702 -4028.522 -4029.123 -4028.585 -4028.344 -4028.054
[1821] -4027.757 -4027.302 -4027.453 -4026.851 -4026.247 -4025.599 -4026.449
[1828] -4026.055 -4027.153 -4027.605 -4027.778 -4027.999 -4026.861 -4027.389
[1835] -4027.194 -4026.768 -4027.463 -4027.219 -4027.530 -4027.856 -4028.065
[1842] -4026.660 -4027.056 -4026.480 -4026.180 -4026.477 -4025.884 -4025.565
[1849] -4025.343 -4025.012 -4025.987 -4025.242 -4025.513 -4025.940 -4024.940
[1856] -4024.643 -4024.188 -4025.388 -4024.739 -4026.213 -4026.862 -4026.468
[1863] -4025.676 -4025.158 -4023.879 -4024.624 -4023.404 -4024.281 -4023.779
[1870] -4023.323 -4022.964 -4022.588 -4022.429 -4021.432 -4021.850 -4021.260
[1877] -4022.265 -4021.889 -4022.775 -4022.221 -4021.561 -4021.306 -4020.571
[1884] -4020.423 -4020.182 -4019.323 -4019.644 -4020.664 -4020.956 -4020.247
[1891] -4019.985 -4023.206 -4023.852 -4023.561 -4024.072 -4024.364 -4023.429
[1898] -4022.994 -4022.703 -4022.539 -4022.314 -4021.403 -4021.777 -4021.615
[1905] -4022.332 -4021.833 -4022.495 -4021.631 -4021.196 -4020.814 -4020.525
[1912] -4024.361 -4025.201 -4024.060 -4022.734 -4023.251 -4022.193 -4021.629
[1919] -4020.800 -4021.019 -4021.260 -4022.028 -4019.941 -4020.047 -4025.772
[1926] -4025.063 -4026.025 -4025.974 -4025.614 -4024.736 -4020.206 -4019.962
[1933] -4020.481 -4020.926 -4020.007 -4019.476 -4019.697 -4019.270 -4019.110
[1940] -4018.499 -4018.096 -4018.701 -4019.141 -4016.295 -4018.278 -4017.813
[1947] -4017.711 -4017.252 -4017.341 -4019.742 -4019.315 -4018.889 -4018.704
[1954] -4018.390 -4017.744 -4017.316 -4018.147 -4017.733 -4017.348 -4016.879
[1961] -4016.925 -4016.495 -4016.039 -4015.558 -4016.189 -4016.572 -4015.790
[1968] -4015.164 -4015.095 -4014.851 -4014.553 -4013.774 -4013.138 -4012.790
[1975] -4012.049 -4013.727 -4013.895 -4014.650 -4013.842 -4012.995 -4012.567
[1982] -4013.327 -4013.487 -4014.062 -4014.279 -4012.512 -4012.724 -4012.795
[1989] -4012.047 -4039.491 -4039.850 -4040.438 -4040.398 -4040.024 -4039.583
[1996] -4037.110 -4036.381 -4040.174 -4035.656 -4039.635 -4036.710 -4035.396
[2003] -4033.985 -4034.519 -4034.834 -4035.009 -4034.366 -4033.827 -4033.805
[2010] -4035.311 -4034.753 -4034.332 -4035.563 -4035.385 -4035.365 -4034.693
[2017] -4035.724 -4035.966 -4033.739 -4033.126 -4033.328 -4033.896 -4033.890
[2024] -4032.661 -4032.271 -4032.644 -4032.826 -4033.156 -4033.064 -4032.403
[2031] -4032.162 -4031.421 -4031.687 -4031.331 -4032.752 -4031.918 -4030.876
[2038] -4031.707 -4031.279 -4030.530 -4029.856 -4030.195 -4029.465 -4029.286
[2045] -4028.295 -4029.297 -4028.252 -4028.663 -4029.149 -4028.700 -4028.805
[2052] -4029.441 -4030.528 -4030.746 -4030.081 -4028.405 -4028.876 -4029.129
[2059] -4029.465 -4029.457 -4028.201 -4028.380 -4027.959 -4027.817 -4027.477
[2066] -4026.806 -4026.641 -4026.950 -4026.783 -4028.046 -4027.591 -4027.528
[2073] -4027.320 -4026.482 -4026.852 -4027.199 -4026.479 -4025.858 -4025.785
[2080] -4024.345 -4025.667 -4025.743 -4025.724 -4024.834 -4025.004 -4025.820
[2087] -4025.136 -4023.463 -4024.224 -4021.578 -4021.834 -4022.002 -4022.251
[2094] -4022.483 -4021.610 -4021.372 -4022.221 -4020.748 -4019.388 -4018.695
[2101] -4020.539 -4022.446 -4012.300 -4011.440 -4010.223 -4008.594 -4007.215
[2108] -4005.978 -4004.347 -4002.367 -4001.082 -3999.992 -3998.873 -3997.812
[2115] -3996.532 -3997.165 -3996.964 -3996.269 -3996.895 -3997.217 -3996.017
[2122] -3997.504 -3997.319 -3995.997 -3995.827 -3995.628 -3995.298 -3994.416
[2129] -3995.155 -3994.987 -3994.225 -3994.805 -3993.993 -3991.801 -3991.016
[2136] -3993.211 -3992.087 -3992.348 -3992.153 -3991.159 -3990.095 -3990.638
[2143] -3990.908 -3990.277 -3989.529 -3989.367 -3989.603 -3989.326 -3989.944
[2150] -3988.061 -3987.189 -3988.265 -4048.786 -4047.118 -4050.281 -4047.734
[2157] -4046.261 -4044.620 -4044.519 -4044.651 -4042.508 -4041.323 -4038.992
[2164] -4037.040 -4038.353 -4039.593 -4040.534 -4039.928 -4041.198 -4040.559
[2171] -4041.937 -4043.094 -4042.485 -4042.203 -4040.951 -4041.335 -4040.084
[2178] -4039.028 -4039.236 -4038.476 -4038.777 -4038.157 -4037.888 -4037.718
[2185] -4035.970 -4036.951 -4037.083 -4037.532 -4037.095 -4038.061 -4037.496
[2192] -4036.396 -4036.681 -4036.451 -4035.659 -4035.480 -4046.985 -4045.095
[2199] -4044.133 -4046.370 -4047.388 -4046.577 -4046.038 -4045.537 -4044.571
[2206] -4043.860 -4043.015 -4043.560 -4044.717 -4045.583 -4046.035 -4044.364
[2213] -4044.274 -4043.082 -4043.008 -4041.647 -4042.184 -4042.069 -4042.815
[2220] -4040.354 -4061.451 -4060.824 -4061.089 -4060.579 -4019.014 -4020.313
[2227] -4017.321 -4020.199 -4018.274 -4017.496 -4022.001 -4022.514 -4024.296
[2234] -4026.377 -4025.196 -4027.571 -4026.344 -4024.535 -4023.848 -4023.586
[2241] -4024.119 -4021.592 -4022.912 -4021.158 -4019.701 -4020.130 -4014.452
[2248] -4016.081 -4018.791 -4017.832 -4015.932 -4017.775 -4016.468 -4017.449
[2255] -4016.746 -4015.548 -4015.115 -4015.908 -4013.950 -4014.557 -4012.981
[2262] -4012.545 -4013.080 -4013.322 -4013.644 -4012.196 -4011.605 -4011.304
[2269] -4011.175 -4011.575 -4012.146 -4012.869 -4012.511 -4010.382 -4009.473
[2276] -4011.474 -4010.223 -4011.855 -4011.302 -4010.927 -4009.379 -4008.974
[2283] -4008.590 -4007.334 -4007.578 -4006.100 -4008.204 -4010.149 -4007.502
[2290] -4005.562 -4004.244 -4007.626 -4008.892 -4009.238 -4007.618 -4006.642
[2297] -4005.688 -4006.416 -4005.353 -4005.778 -4003.284 -4001.182 -4008.384
[2304] -4009.224 -4010.506 -4010.395 -4012.628 -4012.406 -4012.221 -4010.985
[2311] -4014.338 -4016.169 -4017.868 -4017.731 -4019.319 -4018.047 -4019.639
[2318] -4018.923 -4022.013 -4020.876 -4021.585 -4021.890 -4023.365 -4022.857
[2325] -4023.776 -4022.618 -4024.388 -4023.663 -4022.430 -4022.051 -4021.741
[2332] -4023.962 -4020.384 -4019.839 -4019.243 -4020.493 -4019.516 -4018.769
[2339] -4022.687 -4021.552 -4021.405 -4022.968 -4022.449 -4022.002 -4021.255
[2346] -4020.244 -4020.289 -4019.532 -4019.931 -4019.114 -4020.465 -4018.870
[2353] -4018.524 -4020.375 -4019.897 -4021.223 -4020.420 -4019.523 -4018.944
[2360] -4017.840 -4017.539 -4014.880 -4015.456 -4016.807 -4015.956 -4017.066
[2367] -4015.739 -4016.086 -4016.696 -4017.679 -4017.977 -4017.910 -4017.438
[2374] -4018.333 -4018.262 -4016.706 -4016.372 -4014.590 -4015.963 -4015.329
[2381] -4016.741 -4015.725 -4015.077 -4014.700 -4014.014 -4011.258 -4012.673
[2388] -4012.896 -4012.490 -4014.495 -4014.495 -4013.585 -4014.237 -4012.723
[2395] -4011.769 -4011.182 -4010.428 -4008.819 -4009.046 -4011.422 -4010.509
[2402] -4009.833 -4009.377 -4013.353 -4008.737 -4007.247 -4017.427 -4017.097
[2409] -4016.210 -4013.541 -4013.806 -4012.254 -4009.711 -4010.871 -4011.568
[2416] -4009.325 -4009.494 -4009.414 -4007.511 -4006.646 -4008.145 -4008.065
[2423] -4011.278 -4010.616 -4003.401 -4006.296 -4005.769 -4004.776 -4005.146
[2430] -4006.037 -4006.843 -4010.310 -4026.921 -4030.349 -4027.396 -4026.493
[2437] -4029.008 -4032.220 -4030.205 -4032.127 -4034.571 -4032.930 -4031.942
[2444] -4030.866 -4029.685 -4029.345 -4029.010 -4029.251 -4027.759 -4026.419
[2451] -4029.110 -4028.403 -4029.688 -4028.550 -4027.961 -4026.405 -4026.997
[2458] -4025.533 -4024.705 -4024.785 -4026.445 -4027.752 -4028.200 -4027.066
[2465] -4025.940 -4024.774 -4024.944 -4025.101 -4024.559 -4023.794 -4023.437
[2472] -4022.940 -4023.606 -4022.165 -4021.794 -4022.071 -4022.668 -4023.122
[2479] -4023.461 -4023.329 -4022.169 -4021.657 -4021.254 -4019.921 -4021.044
[2486] -4020.731 -4020.702 -4020.294 -4020.484 -4020.205 -4020.326 -4020.974
[2493] -4020.144 -4020.786 -4022.510 -4021.538 -4019.539 -4019.078 -4018.113
[2500] -4019.611 -4019.118 -4018.626 -4018.253 -4017.842 -4035.340 -4038.634
[2507] -4040.571 -4041.878 -4040.329 -4043.763 -4044.336 -4043.007 -4046.173
[2514] -4041.616 -4037.677 -4038.266 -4039.567 -4038.630 -4037.300 -4036.351
[2521] -4036.594 -4037.240 -4037.671 -4036.616 -4036.336 -4035.310 -4034.611
[2528] -4036.191 -4036.343 -4035.962 -4034.955 -4034.250 -4034.622 -4033.917
[2535] -4035.806 -4034.973 -4034.871 -4033.837 -4033.421 -4033.216 -4032.884
[2542] -4030.930 -4030.881 -4031.622 -4031.928 -4032.519 -4032.671 -4033.294
[2549] -4033.596 -4033.837 -4033.783 -4032.591 -4031.715 -4030.360 -4030.379
[2556] -4029.141 -4029.492 -4028.454 -4027.391 -4027.664 -4028.539 -4028.170
[2563] -4028.101 -4027.922 -4027.835 -4028.779 -4029.715 -4031.375 -4030.177
[2570] -4030.542 -4029.719 -4026.886 -4027.965 -4028.315 -4027.041 -4026.211
[2577] -4025.440 -4026.785 -4027.289 -4027.347 -4027.002 -4026.381 -4025.943
[2584] -4026.352 -4023.813 -4025.361 -4024.969 -4025.545 -4026.027 -4026.120
[2591] -4024.764 -4025.314 -4023.891 -4023.646 -4024.420 -4023.962 -4024.343
[2598] -4025.663 -4024.916 -4023.650 -4022.811 -4023.543 -4022.502 -4023.118
[2605] -4022.786 -4024.120 -4023.519 -4022.971 -4022.902 -4020.499 -4022.494
[2612] -4022.149 -4021.338 -4020.025 -4021.909 -4021.196 -4021.451 -4020.271
[2619] -4005.124 -4006.079 -4007.244 -4015.028 -4015.023 -4015.639 -4016.164
[2626] -4016.628 -4015.892 -4015.354 -4012.943 -4013.964 -4013.257 -4012.017
[2633] -4014.000 -4012.757 -4011.484 -4012.917 -4011.600 -4010.809 -4009.461
[2640] -4008.170 -4009.207 -4010.053 -4009.632 -4007.728 -4008.992 -4009.010
[2647] -4007.462 -4010.546 -4011.827 -4010.908 -4010.309 -4012.504 -4011.975
[2654] -4012.924 -4010.415 -4011.379 -4009.100 -4008.063 -4006.479 -4007.015
[2661] -4007.024 -4004.797 -4004.906 -4004.056 -4004.626 -4003.453 -4004.938
[2668] -4006.031 -4006.387 -4005.839 -4003.880 -4005.165 -4004.552 -4004.088
[2675] -4003.235 -4001.535 -4003.260 -4002.297 -4000.861 -3999.526 -4000.119
[2682] -3999.227 -3998.994 -4001.831 -4002.109 -4002.499 -4001.671 -4018.406
[2689] -4017.494 -4019.128 -4018.194 -4016.769 -4017.740 -4020.093 -4019.448
[2696] -4018.616 -4020.757 -4020.316 -4021.781 -4022.220 -4024.347 -4024.072
[2703] -4025.253 -4024.418 -4024.344 -4023.527 -4023.415 -4022.730 -4022.675
[2710] -4022.527 -4021.841 -4021.364 -4020.766 -4020.210 -4020.159 -4021.417
[2717] -4021.026 -4019.810 -4021.013 -4020.337 -4019.733 -4019.308 -4018.941
[2724] -4018.404 -4017.895 -4016.910 -4016.409 -4016.186 -4015.605 -4014.606
[2731] -4019.101 -4017.015 -4015.571 -4019.518 -4018.322 -4018.116 -4017.923
[2738] -4017.793 -4017.524 -4018.463 -4018.964 -4018.092 -4018.010 -4017.470
[2745] -4017.159 -4016.874 -4017.334 -4016.876 -4016.353 -4016.939 -4016.581
[2752] -4016.041 -4018.030 -4017.833 -4017.439 -4016.939 -4017.101 -4016.856
[2759] -4016.672 -4016.298 -4015.986 -4015.379 -4016.872 -4016.269 -4015.959
[2766] -4015.273 -4015.162 -4014.932 -4014.515 -4014.218 -4013.379 -4013.205
[2773] -4012.917 -4014.309 -4013.975 -4012.728 -4012.704 -4012.233 -4013.569
[2780] -4013.167 -4014.940 -4014.491 -4014.205 -4013.783 -4015.246 -4014.731
[2787] -4015.554 -4016.130 -4016.033 -4015.377 -4016.595 -4017.225 -4016.972
[2794] -4016.253 -4015.580 -4014.767 -4015.487 -4013.616 -4014.961 -4014.769
[2801] -4014.002 -4014.460 -4013.788 -4013.306 -4013.471 -4012.654 -4014.234
[2808] -4013.567 -4012.065 -4013.005 -4012.721 -4012.238 -4011.494 -4013.191
[2815] -4011.026 -4011.525 -4011.546 -4008.285 -4008.942 -4010.317 -4009.524
[2822] -4012.604 -4011.189 -4010.381 -4011.614 -4011.800 -4010.555 -4009.330
[2829] -4011.017 -4011.538 -4010.952 -4011.714 -4010.713 -4008.746 -4006.513
[2836] -4008.859 -4009.809 -4009.772 -4009.677 -4009.649 -4009.334 -4008.313
[2843] -4007.242 -4007.573 -4009.109 -4008.195 -4007.694 -4007.742 -4007.006
[2850] -4006.761 -4006.146 -4005.830 -4005.334 -4006.447 -4005.269 -4007.126
[2857] -4007.139 -4008.568 -4007.826 -4008.360 -4008.529 -4007.558 -4007.852
[2864] -4006.566 -4006.373 -4005.617 -4002.736 -4003.196 -4000.658 -4004.641
[2871] -4003.299 -4003.707 -4002.536 -4003.089 -4002.197 -4000.472 -4000.398
[2878] -3998.859 -3998.976 -4000.075 -3999.119 -3997.846 -4002.542 -4000.988
[2885] -4000.618 -3998.860 -4000.311 -3999.186 -4005.304 -4005.581 -4006.395
[2892] -4005.754 -4006.681 -4007.829 -4009.742 -4011.527 -4010.860 -4012.243
[2899] -4011.117 -4009.541 -4010.080 -4008.424 -4007.057 -4007.352 -4008.444
[2906] -4007.785 -4008.907 -4010.690 -4010.047 -4010.062 -4008.576 -4008.708
[2913] -4007.235 -4006.028 -4004.992 -4004.887 -4004.720 -4003.832 -4003.711
[2920] -4003.891 -4002.928 -4001.788 -4001.804 -4001.332 -4002.515 -4003.112
[2927] -4002.252 -4003.087 -4002.867 -4004.873 -4005.439 -4006.162 -4005.338
[2934] -4006.966 -4006.267 -4006.488 -4006.835 -4006.822 -4006.109 -4005.058
[2941] -4004.398 -4004.483 -4003.634 -4004.572 -4003.817 -4003.541 -4004.238
[2948] -4003.443 -4002.615 -4002.979 -4002.091 -4002.757 -4003.040 -4001.989
[2955] -4001.776 -4001.487 -4001.210 -4000.779 -3999.145 -3999.326 -4000.574
[2962] -3999.505 -3997.166 -3997.205 -3997.615 -3997.797 -3996.555 -4000.303
[2969] -3997.725 -4001.296 -4000.952 -4000.287 -3999.321 -3998.312 -3996.465
[2976] -3995.576 -3995.575 -3995.871 -3994.832 -3993.233 -3994.264 -3993.865
[2983] -3999.854 -4000.414 -4000.772 -4001.196 -4003.819 -4003.063 -4002.124
[2990] -4002.888 -4001.959 -4001.569 -4003.216 -4004.516 -4004.182 -4002.591
[2997] -4002.011 -4001.247 -4000.881 -4000.642 -3999.781 -3999.770 -3999.272
[3004] -3998.276 -3998.780 -3996.422 -3997.443 -3996.582 -3997.594 -3997.681
[3011] -3997.957 -3999.589 -3999.858 -3998.711 -4000.425 -4000.878 -4000.710
[3018] -4000.626 -3999.020 -3998.168 -3997.043 -3997.605 -3998.103 -3996.915
[3025] -3996.057 -3998.490 -3997.429 -3998.464 -3997.733 -3996.477 -3995.773
[3032] -3995.321 -3994.719 -3994.104 -3994.568 -3994.271 -3995.057 -3994.737
[3039] -3993.884 -3993.546 -3995.995 -3994.318 -3993.608 -3995.954 -3995.203
[3046] -3994.586 -3992.620 -3993.548 -3994.186 -3993.179 -3993.464 -3992.325
[3053] -3992.327 -3990.286 -3990.366 -3989.429 -3989.863 -3990.759 -3991.703
[3060] -3992.036 -3992.747 -3991.570 -3992.486 -3992.040 -3991.957 -3992.779
[3067] -3992.491 -3993.026 -3993.553 -3993.246 -3994.102 -3992.802 -3992.579
[3074] -3992.461 -3992.012 -3991.726 -3990.593 -3991.449 -3992.292 -3992.095
[3081] -3991.949 -3991.802 -3991.655 -3991.160 -3990.966 -3990.808 -3990.530
[3088] -3989.841 -3989.359 -3990.594 -3990.397 -3991.499 -3991.428 -3991.018
[3095] -3990.404 -3989.954 -3988.875 -3987.856 -3988.585 -3987.269 -3986.955
[3102] -3988.672 -3989.055 -3986.895 -3945.393 -3897.017 -4016.745 -4015.986
[3109] -4015.381 -4014.724 -4014.524 -4014.350 -4015.220 -4015.208 -4014.731
[3116] -4016.069 -4016.338 -4017.389 -4018.522 -4017.628 -4018.867 -4019.437
[3123] -4020.668 -4021.449 -4020.895 -4019.633 -4018.677 -4017.814 -4018.108
[3130] -4019.710 -4018.909 -4021.905 -4020.757 -4021.246 -4019.736 -4018.628
[3137] -4017.684 -4017.270 -4016.654 -4016.227 -4017.244 -4016.815 -4016.630
[3144] -4014.978 -4015.770 -4015.471 -4015.644 -4015.301 -4014.376 -4014.756
[3151] -4015.474 -4013.397 -4013.494 -4013.382 -4013.549 -4012.715 -4012.292
[3158] -4012.440 -4012.288 -4011.858 -4013.225 -4013.630 -4012.368 -4013.647
[3165] -4013.617 -4012.770 -4011.536 -4010.360 -4009.459 -4010.330 -4009.450
[3172] -4008.652 -4007.509 -4006.915 -4008.699 -4007.652 -4010.053 -4011.004
[3179] -4009.872 -4009.693 -4011.505 -4011.464 -4011.828 -4010.935 -4011.704
[3186] -4010.372 -4009.530 -4009.822 -3991.656 -4017.142 -4016.272 -4017.718
[3193] -4016.764 -4014.900 -4013.750 -4012.823 -4013.553 -4012.607 -4011.246
[3200] -4009.811 -4010.125 -4008.871 -4008.103 -4009.571 -4008.556 -4011.003
[3207] -4011.736 -4011.830 -4009.977 -4010.346 -4010.284 -4008.634 -4008.709
[3214] -4007.213 -4007.353 -4005.387 -4005.621 -4004.230 -4003.926 -4008.561
[3221] -4008.835 -4008.729 -4007.160 -4007.894 -4007.049 -4008.041 -4004.862
[3228] -4006.891 -4007.192 -4005.562 -4006.120 -4004.977 -4005.612 -4004.093
[3235] -4004.638 -4002.996 -4003.677 -4002.170 -4000.444 -4001.007 -4000.632
[3242] -4002.576 -4003.308 -4002.990 -4001.920 -4001.752 -4002.859 -3998.069
[3249] -3999.575 -3999.559 -3998.336 -3998.891 -3997.278 -3997.456 -3999.145
[3256] -4001.096 -4000.691 -3999.262 -3997.908 -3997.177 -3997.049 -3998.348
[3263] -3999.486 -3998.588 -3996.951 -3995.402 -3994.211 -3994.451 -3994.011
[3270] -4034.940 -4034.599 -4035.368 -4035.522 -4034.583 -4035.561 -4035.633
[3277] -4036.240 -4035.698 -4033.981 -4033.091 -4032.747 -4032.760 -4033.121
[3284] -4034.360 -4033.690 -4032.673 -4032.174 -4032.733 -4031.373 -4032.011
[3291] -4031.583 -4032.933 -4032.312 -4031.888 -4031.157 -4031.087 -4030.523
[3298] -4030.314 -4029.214 -4028.461 -4029.663 -4028.852 -4029.672 -4028.039
[3305] -4027.207 -4026.611 -4024.984 -4026.328 -4027.303 -4026.797 -4026.168
[3312] -4025.220 -4024.630 -4023.201 -4023.238 -4023.399 -4048.822 -4043.752
[3319] -4048.957 -4053.952 -4052.046 -4056.371 -4056.988 -4054.329 -4056.266
[3326] -4054.580 -4051.514 -4047.514 -4057.878 -4057.414 -4048.436 -4042.189
[3333] -4043.514 -4041.513 -4038.694 -4083.934 -4080.887 -4076.704 -4094.071
[3340] -4102.395 -4096.853 -4093.904 -4096.253 -4095.964 -4095.216 -4094.624
[3347] -4100.153 -4098.105 -4098.974 -4098.103 -4097.978 -4098.775 -4097.356
[3354] -4097.924 -4093.705 -4095.072 -4101.555 -4100.987 -4099.520 -4099.106
[3361] -4110.766 -4101.980 -4100.192 -4095.588 -4100.269 -4098.551 -4097.480
[3368] -4097.132 -4098.051 -4097.482 -4101.623 -4121.895 -4105.523 -4096.950
[3375] -4079.565 -4071.891 -4084.406 -4089.257 -4092.241 -4079.746 -4089.187
[3382] -4088.347 -4087.786 -4090.488 -4091.590 -4095.042 -4093.174 -4085.209
[3389] -4085.196 -4084.322 -4082.914 -4084.356 -4083.929 -4082.766 -4081.876
[3396] -4083.462 -4082.864 -4081.664 -4081.422 -4080.623 -4079.823 -4077.291
[3403] -4080.535 -4075.783 -4080.942 -4078.906 -4080.926 -4079.575 -4079.871
[3410] -4079.002 -4080.591 -4075.202 -4078.182 -4080.166 -4074.143 -4078.400
[3417] -4064.442 -4074.626 -4083.322 -4062.482 -4090.892 -4094.023 -4080.694
[3424] -4086.058 -4084.683 -4082.453 -4084.041 -4085.130 -4078.903 -4083.224
[3431] -4080.629 -4079.534 -4077.844 -4075.747 -4082.153 -4081.144 -4079.317
[3438] -4077.451 -4078.122 -4076.280 -4077.378 -4077.098 -4078.122 -4076.246
[3445] -4075.062 -4073.294 -4082.126 -4083.309 -4107.491 -4102.558 -4087.658
[3452] -4085.297 -4084.414 -4084.573 -4083.458 -4083.935 -4081.947 -4082.272
[3459] -4081.179 -4090.471 -4087.645 -4088.605 -4087.538 -4070.245 -4072.903
[3466] -4074.794 -4077.611 -4076.031 -4073.959 -4080.873 -4079.384 -4079.010
[3473] -4077.617 -4074.889 -4077.144 -4075.927 -4073.721 -4078.067 -4082.080
[3480] -4047.030 -4061.916 -4040.491 -4053.275 -4047.794 -3997.698 -4106.406
[3487] -4088.421 -4005.790 -3993.019 -3987.826 -4053.641 -4038.945 -4029.440
[3494] -4015.277 -3994.387 -3994.994 -3995.404 -4040.872 -4049.134 -4056.931
[3501] -4064.226 -4061.593 -4049.971 -4001.642 -4053.296 -4019.339 -4015.221
[3508] -3989.455 -3989.263 -4464.285 -4482.291 -4464.037 -4453.769 -4458.845
[3515] -4458.251 -4457.154 -4460.257 -4463.205 -4443.248 -4434.340 -4442.854
[3522] -4447.903 -4444.173 -4434.089 -4430.084 -4438.882 -4439.357 -4439.935
[3529] -4437.983 -4437.445 -4436.734 -4425.794 -4672.139 -4668.568 -4674.611
[3536] -4672.763 -4671.209 -4674.429 -4670.324 -4667.163 -4668.030 -4665.078
[3543] -4664.451 -4662.699 -4659.416 -4655.789 -4662.924 -4659.571 -4656.673
[3550] -4653.897 -4654.804 -4653.491 -4652.257 -4652.759 -4651.006 -4651.044
[3557] -4649.399 -4663.036 -4655.668 -4659.150 -4658.858 -4655.388 -4654.324
[3564] -4652.889 -4650.106 -4649.418 -4649.908 -4648.507 -4646.570 -4647.521
[3571] -4647.313 -4638.005 -4642.659 -4638.211 -4641.584 -4645.773 -4643.602
[3578] -4646.247 -4640.496 -4643.623 -4639.482 -4636.209 -4636.509 -4648.983
[3585] -4652.469 -4675.188 -4688.978 -4509.900 -4487.829 -4524.857 -4485.640
[3592] -4501.694 -4507.698 -4897.101 -4919.404 -4878.175 -4884.102 -4881.653
[3599] -4868.278 -4863.422 -4845.038 -4842.364 -4843.349 -4844.216 -4865.705
[3606] -4804.391 -4828.431 -4820.868 -4823.535 -4824.170 -4821.629 -4821.306
[3613] -4793.791 -4521.751 -4519.053 -4520.828 -4513.864 -4508.935 -4512.528
[3620] -4513.799 -4521.471 -4511.843 -4510.155 -4507.166 -4506.477 -4505.317
[3627] -4506.237 -4504.267 -4501.423 -4504.178 -4503.083 -4485.419 -4499.427
[3634] -4499.321 -4496.826 -4496.040 -4497.049 -4496.210 -4494.330 -4495.210
[3641] -4494.323 -4493.158 -4492.899 -4494.260 -4494.364 -4493.740 -4492.776
[3648] -4491.414 -4491.017 -4497.866 -4495.377 -4475.210 -4499.689 -4470.998
[3655] -4479.435 -4481.885 -4477.946 -4479.144 -4469.548 -4459.956 -4517.494
[3662] -4489.846 -5003.883 -5032.137 -5025.424 -4993.170 -4469.193 -4552.772
[3669] -4478.294 -4468.353 -4465.312 -4466.153 -4465.003 -4464.610 -4465.283
[3676] -4463.685 -4460.991 -4462.086 -4460.910 -4461.574 -4461.251 -4460.205
[3683] -4459.918 -4460.229 -4461.686 -4461.493 -4460.322 -4461.932 -4462.605
[3690] -4463.994 -4462.998 -4489.273 -4488.136 -4483.789 -4479.782 -4473.253
[3697] -4476.243 -4474.112 -4470.186 -4468.080 -4467.675 -4463.974 -4462.497
[3704] -4461.314 -4459.743 -4462.404 -4462.954 -4450.113 -4444.867 -4434.051
[3711] -4426.745 -4428.124 -4417.309 -4422.757 -4404.582 -4403.332 -4406.661
[3718] -4386.293 -4387.437 -4386.414 -4349.012 -4419.116 -4451.351 -4448.268
[3725] -4453.856 -4457.276 -4456.253 -4461.395 -4462.851 -4464.046 -4464.414
[3732] -4464.599 -4464.623 -4466.086 -4463.088 -4462.512 -4461.603 -4460.621
[3739] -4460.231 -4458.562 -4453.511 -4459.172 -4456.839 -4459.468 -4459.653
[3746] -4460.701 -4460.539 -4461.286 -4461.513 -4465.757 -4464.151 -4463.970
[3753] -4456.883 -4466.969 -4467.355 -4472.976 -4470.160 -4457.788 -4484.734
[3760] -4478.914 -4439.316 -4458.436 -4683.008 -4682.982 -4682.098 -4681.598
[3767] -4681.039 -4684.004 -4685.486 -4684.236 -4685.858 -4685.233 -4688.451
[3774] -4688.279 -4686.422 -4686.559 -4685.191 -4689.012 -4687.745 -4680.397
[3781] -4684.307 -4683.721 -4679.899 -4673.812 -4664.822 -4671.976 -4666.828
[3788] -4665.531 -4686.720 -4686.314 -4694.908 -4698.343 -4696.421 -4683.983
[3795] -4694.488 -4712.075 -4714.799 -4716.439 -4720.218 -4725.214 -4733.753
[3802] -4729.413 -4736.060 -4727.800 -4740.033 -4731.193 -4738.792 -4744.228
[3809] -4755.843 -4752.837 -4749.888 -4747.813 -4746.310 -4742.009 -4738.684
[3816] -4753.676 -4751.162 -4752.879 -4730.725 -4730.408 -4725.374 -4726.431
[3823] -4003.995 -4003.275 -4002.986 -4002.444 -4002.192 -4001.797 -4001.010
[3830] -4001.236 -4003.155 -4002.361 -4002.118 -4000.717 -4001.288 -3998.901
[3837] -3998.386 -3997.057 -4000.976 -3999.742 -3997.828 -3995.808 -3997.162
[3844] -3999.563 -3997.318 -3999.674 -3999.165 -3995.648 -3994.881 -3994.697
[3851] -3994.396 -3993.701 -3995.504 -3993.706 -3993.423 -3994.880 -3994.795
[3858] -3995.036 -3994.781 -3993.654 -3992.989 -3994.156 -3994.120 -3993.162
[3865] -3992.357 -3996.521 -3995.270 -3995.796 -3994.641 -3994.082 -3993.049
[3872] -3990.015 -3993.138 -3991.939 -3995.442 -3994.332 -3991.011 -3992.403
[3879] -3991.746 -3992.741 -3988.491 -3994.065 -3992.767 -3990.274 -3988.645
[3886] -3997.701 -3997.132 -3990.660 -3989.364 -3991.600 -3990.738 -3993.818
[3893] -3992.435 -3992.222 -3991.752 -3987.513 -3990.384 -3988.243 -3990.862
[3900] -3989.894 -3988.070 -3987.577 -3982.148 -3981.650 -3979.482 -3987.258
[3907] -3986.184 -3981.558 -3981.173 -3986.366 -3984.670 -3986.570 -3987.469
[3914] -3983.739 -3979.268 -3955.246 -3954.215 -3969.721 -3952.566 -3950.341
[3921] -3956.582 -3955.304 -3953.535 -3947.796 -3939.246 -3957.489 -3956.823
[3928] -3958.809 -3958.298 -3958.236 -3957.050 -3958.031 -3957.007 -3956.537
[3935] -3955.357 -3954.919 -3952.181 -3950.136 -3950.952 -3953.661 -3956.634
[3942] -3953.921 -3952.884 -3949.166 -3948.035 -3959.544 -3958.421 -3959.382
[3949] -3957.024 -3956.675 -3954.006 -3955.766 -3955.833 -3944.743 -3949.034
[3956] -3946.011 -3947.016 -3944.016 -3928.862 -3933.501 -3932.340 -3931.596
[3963] -3933.061 -3936.574 -3935.124 -3931.689 -3929.903 -3937.259 -3939.595
[3970] -3937.467 -3935.633 -3944.276 -3954.301 -3940.443 -3941.618 -3942.485
[3977] -3938.418 -3946.719 -3944.709 -3947.437 -3951.630 -3940.456 -3943.880
[3984] -3947.006 -3947.938 -3952.989 -3952.207 -3946.598 -3945.845 -3944.820
[3991] -3943.091 -3950.500 -3950.224 -3949.716 -3948.366 -3942.884 -3941.169
[3998] -3940.492 -3964.058 -3960.661 -3959.822 -3957.645 -3959.208 -3958.376
[4005] -3969.237 -3967.398 -3976.179 -3972.742 -3970.317 -3962.195 -3960.301
[4012] -3959.224 -3960.720 -3966.940 -3962.788 -3961.860 -3972.530 -3968.153
[4019] -3967.523 -3967.935 -3966.988 -3966.206 -3969.210 -3965.781 -3963.655
[4026] -3966.867 -3967.101 -3968.832 -3968.266 -3967.557 -3973.273 -3971.089
[4033] -3969.460 -3970.713 -3968.687 -3956.325 -3950.798 -3968.282 -3966.809
[4040] -3965.893 -3964.490 -3950.060 -3948.665 -3960.750 -3957.521 -3954.102
[4047] -3965.612 -3965.476 -3964.618 -3962.882 -3963.840 -3963.222 -3947.773
[4054] -3951.748 -3954.843 -3956.136 -3953.320 -3952.756 -3953.408 -3951.013
[4061] -3951.324 -3955.823 -3960.756 -3958.477 -3962.450 -3961.130 -3956.080
[4068] -3955.512 -3957.291 -3956.717 -3961.370 -3959.585 -3962.417 -3963.449
[4075] -3964.838 -3962.641 -3961.782 -3964.312 -3962.461 -3966.931 -3964.701
[4082] -3968.199 -3968.075 -3966.635 -3967.558 -3966.667 -3966.359 -3965.581
[4089] -3964.460 -3965.172 -3968.386 -3967.098 -3967.216 -3966.801 -3968.077
[4096] -3967.590 -3971.374 -3970.406 -3973.014 -3972.234 -3970.110 -3968.813
[4103] -3971.080 -3971.159 -3969.827 -3969.207 -3968.716 -3972.471 -3970.692
[4110] -3972.993 -3972.484 -3973.627 -3972.383 -3975.411 -3975.148 -3974.302
[4117] -3972.991 -3976.093 -3975.674 -3974.399 -3974.056 -3974.776 -3974.201
[4124] -3974.752 -3978.025 -3977.195 -3975.747 -3975.539 -3976.322 -3975.231
[4131] -3976.308 -3976.306 -3976.724 -3976.274 -3978.001 -3978.429 -3977.743
[4138] -3977.702 -3977.312 -3977.620 -3976.921 -3977.836 -3978.993 -3978.941
[4145] -3979.109 -3979.485 -3979.373 -3981.478 -3980.542 -3980.152 -3979.862
[4152] -3977.570 -3979.480 -3978.728 -3976.941 -3975.879 -3975.044 -3974.558
[4159] -3974.463 -3973.715 -3975.164 -3971.629 -3975.654 -3978.668 -3977.898
[4166] -3975.703 -3973.966 -3978.658 -3977.272 -3978.033 -3982.079 -3980.621
[4173] -3980.456 -3979.612 -3984.576 -3983.307 -3984.780 -3983.550 -3986.231
[4180] -3985.559 -3982.147 -3981.328 -3982.433 -3981.085 -3981.728 -3983.693
[4187] -3982.722 -3983.119 -3987.771 -3987.640 -3985.213 -3983.895 -3983.664
[4194] -3985.771 -3988.755 -3986.173 -3988.497 -3987.762 -3986.981 -3989.965
[4201] -3990.914 -3990.044 -3989.382 -3988.860 -3991.158 -3990.973 -3992.121
[4208] -3991.333 -3992.944 -3991.754 -3993.470 -3992.696 -3991.974 -3991.524
[4215] -3991.239 -3990.953 -3990.666 -3990.392 -3990.980 -3991.051 -3989.786
[4222] -3989.433 -3988.406 -3990.206 -3989.656 -3988.850 -3987.035 -3988.307
[4229] -3987.885 -3985.645 -3984.799 -3987.307 -3988.099 -3986.898 -3989.535
[4236] -3988.385 -3988.098 -3989.803 -3989.513 -3989.232 -3988.940 -3988.666
[4243] -3988.041 -3987.176 -3987.221 -3986.942 -3987.222 -3986.315 -3985.790
[4250] -3985.452 -3984.927 -3986.662 -3986.352 -3985.226 -3986.152 -3984.886
[4257] -3984.648 -3984.359 -3984.068 -3982.880 -3983.101 -3983.419 -3983.164
[4264] -3984.363 -3983.486 -3984.227 -3983.676 -3982.484 -3982.247 -3981.051
[4271] -3980.810 -3981.669 -3980.525 -3981.679 -3980.243 -3980.999 -3980.289
[4278] -3979.849 -3982.146 -3981.561 -3978.030 -3979.103 -3979.377 -3977.071
[4285] -3973.311 -3972.334 -3972.670 -3970.721 -3969.256 -3979.947 -3979.658
[4292] -3978.235 -3977.256 -3977.122 -3976.896 -3975.136 -3974.214 -3975.009
[4299] -3974.592 -3976.792 -3976.521 -3975.367 -3971.195 -3971.064 -3969.242
[4306] -3968.415 -3979.049 -3978.220 -3971.926 -3971.639 -3973.644 -3973.358
[4313] -3979.255 -3978.971 -3978.856 -3976.254 -3975.939 -3973.940 -3972.395
[4320] -3970.552 -3974.814 -3973.864 -3972.539 -3972.098 -3977.509 -3978.132
[4327] -3979.369 -3980.235 -3980.223 -3980.521 -3979.657 -3978.795 -3977.790
[4334] -3975.784 -3976.702 -3980.376 -3979.593 -3984.750 -3986.099 -3981.588
[4341] -3981.189 -3987.684 -3987.386 -3984.858 -3985.367 -3981.103 -3981.278
[4348] -3982.666 -3983.375 -3983.505 -3981.663 -3981.112 -3981.810 -3980.952
[4355] -3980.085 -3984.041 -3983.163 -3982.530 -3985.110 -3984.868 -3984.536
[4362] -3985.935 -3985.456 -3988.338 -3987.268 -3986.490 -3987.346 -3990.855
[4369] -3989.668 -3988.734 -3988.127 -3988.983 -3987.782 -3990.691 -3989.294
[4376] -3994.867 -3992.803 -3992.020 -3991.845 -3991.800 -3993.013 -3994.300
[4383] -3990.436 -3991.311 -3996.571 -3995.529 -3993.380 -3992.512 -3993.113
[4390] -3991.815 -3990.652 -3995.641 -3995.000 -3993.829 -3994.406 -3994.420
[4397] -3993.018 -3996.541 -3996.295 -3998.091 -3997.444 -3997.687 -3997.652
[4404] -3986.786 -4710.271 -4711.626 -4712.958 -4710.385 -4711.981 -4710.453
[4411] -4708.968 -4707.398 -4711.244 -4705.537 -4696.063 -4701.829 -4697.159
[4418] -4694.037 -4692.781 -4695.136 -4696.716 -4697.548 -4697.184 -4696.333
[4425] -4695.427 -4698.548 -4697.558 -4698.895 -4698.684 -4699.722 -4701.201
[4432] -4704.429 -4703.314 -4703.179 -4702.142 -4706.593 -4705.314 -4705.045
[4439] -4705.784 -4701.009 -4702.448 -4703.118 -4704.112 -4701.798 -4701.059
[4446] -4707.714 -4709.363 -4703.356 -4702.050 -4706.424 -4705.413 -4705.846
[4453] -4710.276 -4726.381 -4708.904 -4715.448 -4717.600 -4717.512 -4713.824
[4460] -4711.806 -4717.532 -4723.491 -4719.484 -4715.049 -4717.613 -4721.037
[4467] -4724.162 -4718.206 -4735.070 -4725.193 -4702.504 -4709.426 -4695.001
[4474] -4699.940 -4701.538 -4703.440 -4704.224 -4705.570 -4707.039 -4707.741
[4481] -4714.074 -4716.340 -4721.707 -4711.676 -4711.932 -4714.526 -4714.045
[4488] -4718.317 -4829.424 -4797.342 -4820.610 -4803.095 -4847.520 -4900.963
[4495] -4876.807 -3989.630 -3989.588 -3991.136 -3989.257 -3988.429 -3987.119
[4502] -3986.358 -3988.432 -3987.638 -3980.922 -3983.477 -3985.087 -3987.417
[4509] -3987.929 -3988.032 -3986.260 -3986.755 -3986.000 -3984.312 -3983.623
[4516] -3984.599 -3985.440 -3984.375 -3986.007 -3983.321 -3984.654 -3980.749
[4523] -3980.890 -3982.299 -3982.767 -3994.156 -3995.726 -3990.358 -3990.643
[4530] -3991.176 -3991.565 -3992.436 -3992.276 -3994.336 -3991.567 -3993.904
[4537] -3990.504 -3992.556 -3995.120 -3997.251 -3998.168 -3992.435 -3994.443
[4544] -3995.040 -3993.464 -3997.905 -3989.366 -3993.413 -3993.291 -3993.196
[4551] -3990.856 -3989.579 -3989.440 -3989.367 -3987.915 -3986.863 -3985.767
[4558] -3984.292 -3987.803 -3986.167 -3983.535 -3982.826 -3984.373 -3983.169
[4565] -3984.476 -3986.641 -3985.538 -3986.739 -3987.879 -3988.396 -3988.645
[4572] -3990.104 -3987.107 -3987.551 -3984.770 -3986.305 -3985.788 -3986.170
[4579] -3984.911 -3981.622 -3981.400 -3981.981 -3983.226 -3983.622 -3982.700
[4586] -3978.318 -3981.960 -3981.261 -3981.766 -3985.704 -3982.261 -3982.013
[4593] -3983.733 -3983.197 -3978.670 -3980.776 -3982.208 -3980.483 -3981.181
[4600] -3979.487 -3979.572 -3978.400 -3980.887 -3981.141 -3986.627 -3983.222
[4607] -3983.072 -3976.738 -3970.064 -3964.647 -3984.718 -3983.198 -3975.215
[4614] -3977.545 -3977.724 -3966.226 -3974.206 -3972.347 -3969.812 -3978.441
[4621] -3975.880 -3976.186 -3984.411 -3982.694 -3982.904 -3989.063 -3988.165
[4628] -3981.696 -3986.012 -3985.515 -3980.490 -3990.487 -3977.273 -3978.553
[4635] -3979.511 -3979.390 -3980.005 -3980.761 -3980.744 -3980.493 -3981.506
[4642] -3982.801 -3982.232 -3983.673 -3979.315 -3979.322 -3972.217 -3973.890
[4649] -3975.298 -3975.591 -3976.954 -3977.251 -3979.062 -3978.655 -3978.615
[4656] -3977.081 -3974.921 -3975.214 -3978.390 -3977.495 -3976.586 -3962.713
[4663] -3964.540 -3965.527 -3965.119 -3976.837 -3975.716 -3967.877 -3969.028
[4670] -3960.940 -3948.022 -3951.830 -3949.567 -3949.123 -3951.553 -3949.934
[4677] -3951.648 -3959.751 -3955.403 -3948.430 -3947.492 -3948.748 -3952.277
[4684] -3948.924 -3955.463 -3954.783 -3949.613 -3946.464 -3941.603 -3945.369
[4691] -3942.866 -3952.506 -3951.477 -3946.644 -3944.110 -3960.447 -3954.196
[4698] -3960.418 -3957.114 -3959.028 -3965.516 -3965.535 -3947.516 -3952.714
[4705] -3955.790 -3952.455 -3958.992 -3953.119 -3956.158 -3954.115 -3933.562
[4712] -3932.895 -3926.444 -3927.571 -3927.218 -3924.470 -3922.065 -3937.727
[4719] -3935.489 -3936.312 -3938.022 -3926.439 -3935.814 -3933.183 -3929.150
[4726] -3923.436 -3929.083 -3918.989 -3919.860 -3918.017 -3919.453 -3920.009
[4733] -3913.278 -3923.981 -3922.393 -3921.345 -3925.264 -3925.441 -3940.081
[4740] -3940.538 -3935.685 -3944.579 -3939.860 -3938.625 -3941.779 -3932.443
[4747] -3938.337 -3946.780 -3945.064 -3946.433 -3947.207 -3946.044 -3945.908
[4754] -3945.233 -3945.200 -3944.725 -3944.375 -3944.543 -3943.387 -3947.436
[4761] -3946.206 -3946.715 -3948.328 -3948.304 -3949.894 -3949.503 -3950.861
[4768] -3949.943 -3948.119 -3952.755 -3949.403 -3949.240 -3957.979 -3951.077
[4775] -3952.002 -3941.389 -3945.871 -3945.857 -3978.957 -3972.327 -3973.487
[4782] -3972.808 -3976.207 -3961.985 -3964.515 -3974.241 -3969.034 -3967.139
[4789] -3969.333 -3971.483 -3978.622 -3970.075 -3968.666 -3965.835 -3966.302
[4796] -3968.198 -3972.970 -3966.009 -3964.271 -3923.005 -3898.119 -3943.991
[4803] -3943.789 -3936.362 -3955.812 -3957.131 -3955.308 -3954.085 -3953.122
[4810] -3960.162 -3957.506 -3939.801 -3963.306 -3952.810 -3943.331 -3944.693
[4817] -3946.681 -3950.703 -3941.058 -3939.865 -3939.003 -3939.533 -3940.424
[4824] -3926.308 -3948.322 -3937.732 -3923.475 -3937.442 -3935.318 -3932.022
[4831] -3930.081 -3929.097 -3934.140 -3930.455 -3941.404 -3940.555 -3939.861
[4838] -3938.942 -3925.952 -3925.142 -3927.766 -3927.566 -3938.274 -3939.136
[4845] -3933.771 -3929.212 -3924.717 -3914.484 -3915.651 -3921.625 -3922.808
[4852] -3924.402 -3923.762 -3926.292 -3925.425 -3917.553 -3917.895 -3922.223
[4859] -3923.985 -3920.913 -3915.843 -3918.170 -3920.259 -3921.575 -3919.610
[4866] -3923.071 -3920.998 -3923.050 -3920.917 -3918.317 -3917.467 -3915.380
[4873] -3929.303 -3924.666 -3920.778 -3919.203 -3921.665 -3917.634 -3919.315
[4880] -3885.020 -3894.871 -3913.712 -3910.531 -3907.913 -3910.622 -3912.005
[4887] -3911.797 -3912.161 -3913.260 -3844.646 -3851.649 -3852.475 -3853.321
[4894] -3850.388 -3941.382 -3948.849 -3944.739 -3946.505 -3942.771 -3985.924
[4901] -3988.134 -3987.273 -3974.459 -3976.848 -3896.990 -3851.724 -3949.109
[4908] -3945.020 -3976.736 -3976.330 -3983.330 -3970.941 -3973.811 -3970.413
[4915] -3973.639 -3973.517 -3970.434 -3916.169 -3925.159 -3917.450 -3928.982
[4922] -3930.572 -3931.545 -3934.713 -3935.911 -3930.688 -3935.721 -3938.465
[4929] -3981.019 -3972.816 -3925.268 -3955.843 -3928.319 -3892.182 -3915.551
[4936] -3936.096 -3938.400 -3939.121 -3938.260 -3934.150 -3936.556 -3936.226
[4943] -3942.147 -3945.029 -3941.642 -3947.544 -3981.262 -3856.676 -4684.600
[4950] -4684.463 -4685.406 -4686.300 -4687.205 -4687.815 -4687.761 -4687.286
[4957] -4686.763 -4685.956 -4685.087 -4685.664 -4684.380 -4682.916 -4681.811
[4964] -4682.940 -4684.397 -4685.308 -4686.419 -4685.472 -4684.458 -4683.094
[4971] -4682.561 -4683.643 -4682.421 -4681.358 -4680.446 -4679.394 -4678.086
[4978] -4678.770 -4677.432 -4676.217 -4677.104 -4681.425 -4679.574 -4681.330
[4985] -4680.289 -4680.877 -4680.653 -4678.376 -4682.153 -4678.160 -4680.148
[4992] -4680.326 -4679.583 -4678.334 -4677.940 -4677.050 -4676.661 -4675.720
[4999] -4677.727 -4676.346 -4675.815 -4675.330 -4674.366 -4679.639 -4680.152
[5006] -4678.830 -4676.633 -4677.804 -4678.357 -4675.446 -4676.542 -4675.570
[5013] -4674.579 -4674.915 -4674.239 -4672.705 -4673.478 -4673.271 -4673.085
[5020] -4672.548 -4671.936 -4681.948 -4680.877 -4679.382 -4678.276 -4688.205
[5027] -4686.026 -4682.528 -4682.052 -4687.644 -4686.774 -4685.560 -4683.690
[5034] -4684.751 -4684.474 -4686.129 -4684.799 -4683.476 -4685.393 -4683.389
[5041] -4684.647 -4682.339 -4682.048 -4688.780 -4685.802 -4686.861 -4686.950
[5048] -4689.233 -4688.054 -4688.856 -4687.469 -4688.667 -4688.892 -4689.903
[5055] -4691.878 -4692.893 -4690.676 -4694.255 -4692.304 -4690.334 -4688.501
[5062] -4691.695 -4693.491 -4689.575 -4691.680 -4692.292 -4692.437 -4692.588
[5069] -4691.359 -4697.817 -4695.838 -4693.095 -4695.942 -4695.174 -4692.216
[5076] -4705.105 -4700.627 -4698.099 -4699.431 -4699.317 -4697.216 -4700.556
[5083] -4697.080 -4695.395 -4702.577 -4700.116 -4698.784 -4698.943 -4693.580
[5090] -4695.791 -4694.373 -4697.287 -4690.885 -4695.130 -4693.572 -4694.102
[5097] -4699.670 -4697.538 -4694.898 -4693.321 -4692.609 -4698.555 -4697.942
[5104] -4696.051 -4696.329 -4699.731 -4700.404 -4699.177 -4697.896 -4692.220
[5111] -4691.097 -4690.328 -4689.412 -4687.466 -4685.713 -4683.955 -4686.558
[5118] -4684.706 -4689.641 -4689.020 -4687.458 -4688.109 -4684.454 -4685.774
[5125] -4688.559 -4687.659 -4685.894 -4686.134 -4694.214 -4695.748 -4690.826
[5132] -4690.821 -4691.750 -4688.996 -4694.520 -4693.293 -4696.486 -4696.712
[5139] -4695.421 -4694.955 -4693.110 -4694.310 -4691.379 -4691.694 -4692.504
[5146] -4692.376 -4690.342 -4689.969 -4689.527 -4692.871 -4691.660 -4693.988
[5153] -4695.303 -4690.749 -4691.313 -4691.532 -4688.319 -4687.649 -4686.264
[5160] -4689.161 -4688.376 -4689.769 -4691.063 -4686.148 -4684.908 -4686.589
[5167] -4687.252 -4683.757 -4683.880 -4684.522 -4681.723 -4680.316 -4684.790
[5174] -4683.172 -4683.024 -4680.768 -4663.950 -4683.798 -4682.604 -4673.956
[5181] -4675.696 -4675.196 -4681.851 -4682.934 -4682.071 -4681.348 -4681.771
[5188] -4681.354 -4684.182 -4683.205 -4679.173 -4673.749 -4679.774 -4679.447
[5195] -4680.599 -4680.234 -4678.026 -4678.271 -4680.313 -4680.571 -4680.420
[5202] -4678.301 -4679.126 -4679.792 -4677.601 -4676.541 -4671.654 -4662.289
[5209] -4663.092 -4661.002 -4659.574 -4668.797 -4667.458 -4664.940 -4670.511
[5216] -4668.771 -4671.192 -4670.388 -4669.232 -4668.638 -4666.966 -4664.962
[5223] -4662.563 -4658.925 -4665.542 -4659.586 -4666.677 -4667.431 -4661.591
[5230] -4664.058 -4650.352 -4651.170 -4640.674 -4643.215 -4641.235 -4645.732
[5237] -4642.718 -4642.707 -4639.277 -4672.752 -4670.728 -4668.176 -4668.623
[5244] -4669.946 -4663.595 -4664.154 -4667.513 -4666.524 -4664.805 -4665.164
[5251] -4669.444 -4667.122 -4665.727 -4661.753 -4662.923 -4670.912 -4671.806
[5258] -4662.864 -4663.592 -4661.125 -4654.303 -4665.702 -4636.175 -4651.410
[5265] -4688.041 -4478.280 -4475.012 -4475.851 -4473.519 -4472.018 -4473.389
[5272] -4470.238 -4474.015 -4471.702 -4466.614 -4426.250 -4005.416 -4004.225
[5279] -4002.361 -4000.925 -3999.803 -3999.466 -3998.149 -3998.474 -3996.322
[5286] -3992.777 -4001.225 -4002.152 -4012.163 -4011.074 -4010.792 -4010.312
[5293] -4009.731 -4009.228 -4008.469 -4007.914 -4004.387 -4006.878 -4006.306
[5300] -4005.116 -4003.832 -4001.585 -4004.750 -4003.893 -4003.261 -4002.745
[5307] -4018.577 -4012.975 -4012.762 -4017.600 -4017.130 -4016.104 -4015.531
[5314] -4014.646 -4013.907 -4014.361 -4015.942 -4013.351 -4012.705 -4012.434
[5321] -4011.758 -4011.256 -4011.865 -4011.056 -4010.491 -4010.475 -4009.055
[5328] -4008.316 -4009.598 -4009.814 -4009.318 -4009.291 -4009.486 -4008.200
[5335] -4008.012 -4008.839 -4008.429 -4007.304 -4007.993 -4007.706 -4007.349
[5342] -4006.965 -4005.808 -4006.235 -4003.329 -4004.653 -4006.671 -4005.788
[5349] -4003.809 -4002.819 -4002.371 -4002.037 -4001.423 -4003.887 -4005.048
[5356] -4005.518 -4001.527 -3995.224 -4000.282 -3998.532 -4012.881 -4017.087
[5363] -4014.904 -4016.558 -4013.592 -4012.075 -4016.408 -4014.726 -4014.164
[5370] -4014.832 -4013.300 -4013.382 -4012.880 -4011.661 -4011.240 -4012.677
[5377] -4011.932 -4011.260 -4009.843 -4011.262 -4010.213 -4009.433 -4008.233
[5384] -4010.846 -4010.790 -4010.072 -4009.780 -4006.088 -4007.947 -4004.017
[5391] -4000.829 -4007.022 -4007.744 -4009.966 -4007.406 -4007.181 -4005.968
[5398] -4005.551 -4004.960 -4002.958 -4002.830 -3999.745 -3999.955 -3998.972
[5405] -3999.162 -3998.092 -4011.854 -4010.577 -4008.275 -4012.409 -4006.067
[5412] -4005.287 -4004.435 -4004.946 -4004.476 -4004.487 -4003.228 -4002.927
[5419] -4002.486 -4001.616 -4000.897 -4003.755 -4001.706 -4004.485 -4003.241
[5426] -4006.014 -4004.812 -4006.034 -4004.223 -4002.951 -4003.016 -4001.737
[5433] -4000.883 -4000.054 -4001.031 -3999.833 -3999.850 -3999.132 -4002.276
[5440] -4005.451 -4003.641 -4004.553 -4002.026 -3998.263 -3996.291 -3994.733
[5447] -4009.268 -4005.822 -4007.666 -4004.203 -4003.596 -4002.853 -4002.414
[5454] -4001.051 -4000.486 -4001.527 -4016.985 -4012.430 -4007.872 -4008.079
[5461] -4009.057 -4010.602 -4008.828 -4006.850 -4005.139 -4003.107 -4001.623
[5468] -4000.542 -4006.022 -4004.529 -4004.277 -4003.408 -4002.539 -4001.696
[5475] -3999.753 -4000.483 -4005.626 -4003.803 -4003.629 -4002.944 -4002.401
[5482] -4001.516 -4000.753 -4000.153 -3999.160 -3998.042 -3999.083 -3999.911
[5489] -3998.718 -3997.392 -3991.915 -3991.169 -3992.016 -3993.526 -3995.345
[5496] -3993.392 -3994.492 -3995.871 -3988.496 -3993.650 -3993.450 -3992.536
[5503] -4003.193 -4001.810 -4001.488 -4000.635 -3999.809 -4000.661 -3999.356
[5510] -3998.974 -3997.178 -3994.060 -3999.104 -3997.748 -3995.148 -3993.954
[5517] -3992.074 -3990.953 -3989.573 -3989.833 -3987.939 -3992.302 -3990.385
[5524] -3988.686 -3990.550 -3984.789 -3989.578 -3989.324 -3981.981 -3982.713
[5531] -3984.446 -3985.837 -3980.791 -3981.030 -3982.678 -3983.226 -4168.648
[5538] -4051.197 -4052.005 -4044.998 -4053.504 -4052.455 -4055.538 -4059.720
[5545] -4069.813 -4049.711 -4043.288 -4040.935 -4027.743 -4085.348 -4084.591
[5552] -4083.127 -4038.182 -4030.079 -4038.179 -4041.698 -4042.955 -4040.390
[5559] -4045.835 -4047.077 -4046.641 -4049.311 -4047.793 -4051.095 -4049.905
[5566] -4053.151 -4046.651 -4046.252 -4047.112 -4048.163 -4048.107 -4048.168
[5573] -4044.635 -4043.667 -4043.074 -4042.233 -4040.371 -4037.345 -4039.541
[5580] -4040.390 -4041.105 -4036.304 -4038.207 -4036.236 -4035.465 -4034.482
[5587] -4033.849 -4034.236 -4028.088 -4045.722 -4044.967 -4072.303 -4001.963
[5594] -3956.026 -3980.272 -3976.337 -3969.441 -3969.069 -3964.632 -3964.893
[5601] -3969.838 -3967.128 -3974.005 -3961.032 -3968.422 -3991.959 -4009.722
[5608] -3993.451 -4021.665 -4014.604 -4017.245 -4016.034 -4019.712 -4013.160
[5615] -4008.499 -4003.047 -4010.884 -4003.309 -4000.801 -4003.078 -4004.367
[5622] -4011.626 -4002.384 -4000.451 -4001.450 -3990.282 -4111.094 -4069.015
[5629] -4079.783 -4091.085 -4080.327 -4079.301 -4055.062 -4022.975 -4051.064
[5636] -3998.732 -4001.767 -3996.718 -3996.056 -4002.662 -4129.521 -3962.247
[5643] -3907.999 -3997.628 -4059.336 -3838.190 -3837.897 -3836.946 -3836.453
[5650] -3837.481 -3837.983 -3837.076 -3836.092 -3835.790 -3836.616 -3837.602
[5657] -3837.911 -3837.012 -3836.232 -3835.492 -3835.057 -3835.976 -3836.669
[5664] -3837.143 -3837.972 -3837.498 -3836.498 -3836.321 -3835.725 -3835.473
[5671] -3835.714 -3835.205 -3835.180 -3834.823 -3834.174 -3832.730 -3834.319
[5678] -3833.268 -3834.627 -3833.333 -3832.598 -3835.031 -3834.842 -3833.982
[5685] -3833.808 -3832.832 -3831.779 -3837.484 -3836.108 -3835.895 -3834.898
[5692] -3833.546 -3836.326 -3835.850 -3830.413 -3830.716 -3829.417 -3828.452
[5699] -3828.163 -3828.119 -3827.385 -3827.281 -3826.764 -3829.131 -3828.643
[5706] -3827.562 -3827.348 -3826.624 -3825.973 -3824.724 -3822.698 -3823.600
[5713] -3824.886 -3825.247 -3825.065 -3824.103 -3825.564 -3825.914 -3829.555
[5720] -3828.283 -3829.641 -3828.598 -3831.935 -3831.043 -3830.605 -3830.353
[5727] -3829.447 -3828.654 -3828.585 -3827.856 -3827.922 -3830.461 -3829.650
[5734] -3831.085 -3831.864 -3833.239 -3834.272 -3832.990 -3832.484 -3832.417
[5741] -3831.627 -3831.408 -3830.652 -3829.913 -3831.335 -3832.693 -3833.019
[5748] -3832.749 -3833.527 -3834.274 -3834.178 -3834.396 -3834.709 -3835.504
[5755] -3835.848 -3835.846 -3836.787 -3838.576 -3837.988 -3839.816 -3838.925
[5762] -3838.203 -3837.400 -3835.732 -3836.715 -3838.936 -3838.095 -3838.885
[5769] -3839.945 -3839.644 -3842.835 -3844.113 -3844.117 -3845.416 -3845.758
[5776] -3845.851 -3845.122 -3845.075 -3845.274 -3846.520 -3846.513 -3847.231
[5783] -3850.572 -3848.816 -3851.981 -3847.124 -3850.816 -3854.554 -3850.562
[5790] -3850.661 -3848.631 -3849.206 -3858.246 -3851.970 -3863.585 -3865.214
[5797] -3864.076 -3862.250 -3862.582 -3861.667 -3859.233 -3862.246 -3861.627
[5804] -3860.607 -3857.242 -3852.254 -3852.847 -3852.081 -3850.878 -3849.765
[5811] -3856.948 -3857.240 -3856.388 -3856.150 -3853.948 -3855.079 -3857.032
[5818] -3857.542 -3857.095 -3856.013 -3856.348 -3855.684 -3854.859 -3854.472
[5825] -3853.546 -3853.252 -3852.169 -3852.587 -3852.081 -3858.866 -3860.743
[5832] -3848.672 -3848.754 -3846.675 -3846.674 -3848.391 -3847.269 -3846.376
[5839] -3844.989 -3843.917 -3845.289 -3844.864 -3843.940 -3842.362 -3842.745
[5846] -3841.349 -3840.970 -3840.060 -3839.230 -3840.921 -3844.313 -3844.427
[5853] -3842.587 -3841.668 -3840.738 -3840.002 -3842.580 -3840.651 -3842.186
[5860] -3839.014 -3840.762 -3841.498 -3849.101 -3845.155 -3850.461 -3844.869
[5867] -3843.529 -3841.805 -3841.497 -3843.190 -3841.594 -3840.226 -3839.457
[5874] -3839.059 -3839.498 -3840.391 -3838.247 -3837.625 -3838.427 -3837.694
[5881] -3839.041 -3840.554 -3832.214 -3833.505 -3814.465 -3813.161 -3812.499
[5888] -3811.622 -3809.764 -3813.744 -3813.588 -3811.516 -3810.544 -3810.624
[5895] -3808.008 -3817.279 -3813.541 -3813.254 -3814.689 -3811.168 -3813.621
[5902] -3812.166 -3813.181 -3813.877 -3815.078 -3815.286 -3814.461 -3816.591
[5909] -3816.248 -3821.181 -3830.775 -3829.764 -3830.750 -3831.433 -3832.666
[5916] -3825.110 -3824.295 -3826.007 -3827.013 -3827.191 -3827.207 -3826.358
[5923] -3826.005 -3824.687 -3824.999 -3824.092 -3821.611 -3822.594 -3821.636
[5930] -3823.135 -3822.107 -3821.188 -3822.697 -3819.972 -3820.971 -3820.711
[5937] -3819.614 -3819.711 -3818.293 -3818.175 -3818.278 -3817.087 -3816.076
[5944] -3816.424 -3816.460 -3818.658 -3817.604 -3816.746 -3815.933 -3815.700
[5951] -3814.835 -3817.445 -3817.192 -3817.473 -3815.379 -3813.973 -3813.929
[5958] -3820.169 -3819.254 -3823.457 -3821.672 -3821.305 -3818.261 -3818.636
[5965] -3819.620 -3820.601 -3819.317 -3818.942 -3819.573 -3820.195 -3829.877
[5972] -3828.220 -3829.095 -3827.226 -3831.401 -3829.500 -3831.101 -3829.576
[5979] -3832.202 -3830.550 -3831.808 -3830.288 -3825.976 -3828.177 -3829.270
[5986] -3828.359 -3827.379 -3826.927 -3830.998 -3829.465 -3829.813 -3829.056
[5993] -3830.519 -3831.667 -3832.111 -3833.130 -3833.985 -3832.954 -3834.523
[6000] -3835.878 -3837.033 -3836.119 -3835.396 -3833.490 -3834.565 -3836.102
[6007] -3836.039 -3833.655 -3834.353 -3833.614 -3832.539 -3833.268 -3832.011
[6014] -3831.030 -3835.206 -3832.372 -3834.272 -3833.920 -3835.432 -3834.913
[6021] -3834.508 -3835.902 -3835.267 -3835.471 -3834.736 -3835.630 -3837.259
[6028] -3838.951 -3838.404 -3836.533 -3836.203 -3836.866 -3835.723 -3837.436
[6035] -3838.720 -3837.722 -3841.327 -3842.852 -3842.466 -3844.369 -3845.695
[6042] -3843.787 -3845.868 -3843.081 -3842.717 -3842.516 -3841.058 -3840.804
[6049] -3840.119 -3840.624 -3840.608 -3842.434 -3838.570 -3839.223 -3837.582
[6056] -3840.270 -3839.669 -3847.740 -3848.148 -3864.030 -3858.157 -3856.024
[6063] -3865.124 -3867.143 -3859.856 -3867.543 -3866.269 -3861.111 -3853.325
[6070] -3865.995 -3868.681 -3867.091 -3865.500 -3862.463 -3862.844 -3861.331
[6077] -3860.334 -3858.998 -3858.354 -3859.109 -3858.449 -3856.829 -3856.083
[6084] -3855.116 -3855.059 -3854.705 -3853.518 -3856.517 -3855.246 -3859.099
[6091] -3863.629 -3863.588 -3862.182 -3861.290 -3861.001 -3861.389 -3874.633
[6098] -3870.320 -3876.633 -3875.537 -3877.827 -3874.712 -3865.326 -3869.912
[6105] -3868.562 -3869.315 -3867.643 -3872.759 -3873.597 -3872.343 -3875.357
[6112] -3875.095 -3879.723 -3877.351 -3876.502 -3880.162 -3877.602 -3892.927
[6119] -3881.991 -3890.265 -3888.984 -3884.587 -3886.106 -3891.095 -3890.714
[6126] -3893.701 -3895.482 -3897.515 -3896.893 -3894.132 -3899.513 -3896.321
[6133] -3897.425 -3896.309 -3897.463 -3896.229 -3897.845 -3894.042 -3894.315
[6140] -3893.042 -3892.883 -3893.165 -3899.698 -3897.657 -3901.296 -3900.746
[6147] -3901.401 -3902.792 -3899.513 -3899.885 -3899.011 -3916.100 -3908.821
[6154] -3906.708 -3900.773 -3915.546 -3913.670 -3912.642 -3911.251 -3923.353
[6161] -3911.577 -3900.679 -3895.538 -3891.179 -3890.318 -3882.873 -3896.660
[6168] -3895.043 -3894.132 -3895.133 -3891.452 -3897.043 -3895.679 -3897.800
[6175] -3894.523 -3894.703 -3893.160 -3893.103 -3893.680 -3893.303 -3892.470
[6182] -3892.655 -3891.068 -3891.618 -3890.900 -3891.738 -3890.496 -3891.608
[6189] -3888.735 -3888.683 -3890.352 -3888.453 -3888.389 -3888.974 -3887.121
[6196] -3882.976 -3880.775 -3879.596 -3878.485 -3885.758 -3885.385 -3883.665
[6203] -3886.245 -3884.567 -3885.066 -3882.957 -3882.349 -3881.627 -3882.360
[6210] -3880.562 -3883.229 -3883.568 -3884.825 -3882.907 -3881.442 -3881.507
[6217] -3879.921 -3880.222 -3878.773 -3879.516 -3878.405 -3879.855 -3878.762
[6224] -3879.394 -3878.745 -3878.956 -3878.657 -3885.805 -3882.227 -3878.936
[6231] -3876.200 -3880.328 -3880.478 -3871.959 -3875.017 -3875.705 -3873.590
[6238] -3877.025 -3876.954 -3877.175 -3876.419 -3873.962 -3875.695 -3873.824
[6245] -3875.583 -3870.725 -3859.595 -3861.329 -3861.426 -3863.681 -3860.763
[6252] -3858.056 -3853.849 -3841.314 -3880.934 -3854.898 -3849.959 -3808.449
[6259] -3828.889 -3830.784 -3833.785 -3837.019 -3814.536 -3825.147 -3819.829
[6266] -3836.883 -3861.506 -3825.992 -3830.379 -3824.566 -3826.387 -3885.225
[6273] -4628.075 -4628.304 -4627.511 -4627.284 -4627.013 -4626.885 -4626.918
[6280] -4626.832 -4627.257 -4626.781 -4626.308 -4626.341 -4626.424 -4625.685
[6287] -4626.139 -4626.080 -4625.989 -4625.947 -4625.799 -4625.606 -4625.677
[6294] -4625.403 -4625.589 -4625.242 -4624.959 -4625.056 -4625.229 -4628.478
[6301] -4628.862 -4629.021 -4628.030 -4627.990 -4628.009 -4627.536 -4626.894
[6308] -4626.853 -4627.409 -4627.322 -4627.019 -4626.836 -4626.068 -4626.384
[6315] -4626.586 -4626.734 -4626.185 -4626.189 -4625.953 -4625.843 -4625.491
[6322] -4625.789 -4625.407 -4625.353 -4624.789 -4624.904 -4625.069 -4625.367
[6329] -4624.901 -4624.516 -4624.306 -4624.423 -4623.919 -4623.914 -4624.265
[6336] -4624.396 -4624.608 -4623.280 -4624.564 -4624.119 -4635.048 -4623.786
[6343] -4623.633 -4623.608 -4623.540 -4623.407 -4622.624 -4623.116 -4622.916
[6350] -4622.612 -4622.478 -4621.518 -4621.656 -4622.212 -4622.428 -4621.962
[6357] -4621.658 -4621.002 -4621.488 -4620.892 -4620.223 -4621.507 -4621.969
[6364] -4622.016 -4622.385 -4621.927 -4621.771 -4621.273 -4621.156 -4621.051
[6371] -4618.854 -4618.322 -4618.117 -4617.934 -4617.354 -4617.506 -4616.749
[6378] -4620.148 -4620.367 -4620.590 -4620.179 -4619.477 -4619.389 -4619.321
[6385] -4618.841 -4618.803 -4618.140 -4617.202 -4617.747 -4618.579 -4618.669
[6392] -4617.968 -4618.016 -4618.510 -4617.900 -4617.668 -4617.068 -4617.302
[6399] -4616.561 -4616.621 -4616.110 -4616.237 -4624.598 -4623.947 -4624.955
[6406] -4624.744 -4624.064 -4623.542 -4622.775 -4622.847 -4621.992 -4620.935
[6413] -4621.838 -4620.521 -4620.139 -4619.849 -4619.309 -4618.822 -4619.405
[6420] -4618.650 -4618.437 -4625.179 -4624.808 -4625.287 -4623.148 -4624.046
[6427] -4623.533 -4624.350 -4622.299 -4621.712 -4620.700 -4619.381 -4619.915
[6434] -4625.277 -4625.579 -4626.003 -4623.375 -4623.680 -4627.239 -4627.385
[6441] -4627.721 -4627.537 -4627.880 -4628.604 -4626.294 -4626.488 -4626.730
[6448] -4627.234 -4626.759 -4627.242 -4627.854 -4628.728 -4628.100 -4629.642
[6455] -4620.647 -4616.577 -4622.987 -4615.522 -4626.335 -4618.643 -4621.128
[6462] -4624.930 -4628.900 -4626.330 -4617.197 -4616.129 -4619.748 -4603.264
[6469] -4603.707 -4604.931 -4604.663 -4603.985 -4602.114 -4602.047 -4602.736
[6476] -4605.335 -4607.090 -4607.605 -4606.431 -4606.404 -4606.063 -4607.580
[6483] -4606.146 -4603.975 -4605.045 -4603.695 -4602.041 -4601.851 -4599.706
[6490] -4599.878 -4599.690 -4599.998 -4600.402 -4598.629 -4599.873 -4600.628
[6497] -4602.699 -4601.711 -4597.416 -4611.815 -4612.891 -4612.229 -4611.073
[6504] -4609.621 -4609.922 -4608.340 -4609.294 -4612.907 -4613.653 -4616.527
[6511] -4614.833 -4615.186 -4615.733 -4616.446 -4616.353 -4614.367 -4614.212
[6518] -4609.907 -4611.458 -4611.599 -4608.591 -4612.914 -4614.256 -4608.931
[6525] -4608.909 -4613.936 -4612.874 -4611.971 -4612.503 -4610.388 -4609.151
[6532] -4610.735 -4610.934 -4605.983 -4605.096 -4597.367 -4598.783 -4597.855
[6539] -4594.333 -4606.536 -4631.452 -4618.655 -4618.029 -4626.011 -4630.693
[6546] -4626.660 -4626.013 -4626.881 -4625.846 -4625.021 -4623.543 -4624.183
[6553] -4622.366 -4621.967 -4621.651 -4620.981 -4623.121 -4622.908 -4625.213
[6560] -4624.142 -4632.311 -4623.322 -4629.380 -4612.633 -4597.081 -4573.049
[6567] -4580.106 -4570.507 -4576.363 -4571.223 -4574.755 -4582.702 -4581.639
[6574] -4581.203 -4581.444 -4580.033 -4590.664 -4582.529 -4583.583 -4583.195
[6581] -4584.967 -4584.531 -4588.563 -4586.895 -4586.730 -4586.253 -4581.647
[6588] -4580.858 -4585.073 -4588.196 -4583.723 -4589.356 -4584.089 -4580.484
[6595] -4578.745 -4579.637 -4583.891 -4583.617 -4585.280 -4584.638 -4583.743
[6602] -4582.467 -4581.516 -4581.901 -4573.683 -4569.179 -4321.036 -4304.981
[6609] -4302.035 -4300.897 -4300.895 -4294.236 -4297.088 -4298.499 -4287.484
[6616] -4301.950 -4308.632 -4277.792 -4284.278 -4272.424 -4274.249 -4268.681
[6623] -4267.230 -4268.624 -4259.484 -4258.337 -4254.874 -4256.715 -4257.017
[6630] -4255.436 -4254.045 -4259.192 -4256.648 -4263.469 -4253.371 -4251.050
[6637] -4252.583 -4252.374 -4242.944 -4242.096 -4235.470 -4233.289 -4235.085
[6644] -4235.721 -4236.603 -4234.246 -4226.402 -4222.934 -4220.825 -4221.291
[6651] -4282.463 -4279.362 -4285.590 -4281.179 -4226.326 -4288.816 -4278.588
[6658] -4280.373 -4302.653 -4613.296 -4615.617 -4615.940 -4616.820 -4617.100
[6665] -4616.266 -4616.689 -4617.535 -4617.519 -4618.644 -4614.643 -4616.904
[6672] -4616.609 -4615.463 -4615.133 -4614.647 -4613.660 -4613.682 -4611.331
[6679] -4613.350 -4611.843 -4612.051 -4610.745 -4611.588 -4611.046 -4611.310
[6686] -4610.046 -4609.784 -4608.278 -4609.033 -4609.011 -4610.197 -4611.035
[6693] -4612.678 -4612.219 -4609.939 -4607.281 -4605.209 -4603.120 -4603.938
[6700] -4608.041 -4605.755 -4605.879 -4604.602 -4605.885 -4605.508 -4607.270
[6707] -4605.817 -4602.730 -4603.375 -4602.952 -4601.718 -4602.100 -4600.860
[6714] -4599.599 -4600.724 -4599.333 -4598.616 -4598.567 -4597.427 -4596.793
[6721] -4593.936 -4596.266 -4596.383 -4597.170 -4596.669 -4595.973 -4594.969
[6728] -4594.727 -4593.937 -4593.360 -4592.086 -4591.270 -4590.417 -4590.144
[6735] -4589.751 -4590.213 -4590.883 -4592.129 -4591.956 -4593.612 -4595.075
[6742] -4594.299 -4593.466 -4593.267 -4590.912 -4590.972 -4593.481 -4589.820
[6749] -4590.210 -4592.284 -4592.875 -4591.553 -4590.792 -4590.406 -4589.475
[6756] -4588.554 -4588.360 -4588.695 -4586.826 -4587.153 -4585.818 -4584.518
[6763] -4585.922 -4583.317 -4584.207 -4586.005 -4585.051 -4584.001 -4583.296
[6770] -4581.618 -4581.090 -4581.859 -4582.146 -4583.122 -4581.155 -4582.353
[6777] -4580.903 -4584.360 -4589.360 -4587.742 -4580.047 -4580.193 -4579.336
[6784] -4579.293 -4579.529 -4579.817 -4580.840 -4579.638 -4579.333 -4578.479
[6791] -4577.542 -4576.491 -4577.970 -4578.322 -4579.931 -4577.166 -4575.579
[6798] -4576.595 -4575.401 -4576.255 -4575.610 -4575.229 -4574.446 -4574.349
[6805] -4573.174 -4567.171 -4577.037 -4576.080 -4595.714 -4595.258 -4598.848
[6812] -4582.817 -4559.484 -4576.480 -4607.902 -4603.176 -4125.938 -4125.051
[6819] -4132.034 -4123.156 -4121.334 -4122.147 -4122.149 -4126.028 -4124.077
[6826] -4121.759 -4123.783 -4120.460 -4119.156 -4120.259 -4120.025 -4120.849
[6833] -4120.055 -4118.700 -4118.535 -4117.859 -4120.165 -4120.952 -4118.646
[6840] -4121.437 -4112.027 -4111.169 -4109.072 -4116.200 -4163.501 -4175.876
[6847] -4159.702 -4165.426 -4148.281 -4197.035 -4196.674 -4203.811 -4201.171
[6854] -4199.590 -4198.870 -4204.755 -4199.630 -4202.692 -4208.846 -4207.966
[6861] -4206.598 -4210.631 -4209.720 -4211.821 -4211.108 -4208.563 -4211.241
[6868] -4210.371 -4212.115 -4213.541 -4208.154 -4209.499 -4208.623 -4210.329
[6875] -4178.240 -4184.797 -4173.340 -4172.566 -4174.266 -4173.635 -4172.338
[6882] -4171.716 -4175.555 -4174.837 -4182.779 -4175.296 -4127.497 -4131.431
[6889] -4128.467 -4126.934 -4127.420 -4125.997 -4125.437 -4124.593 -4124.774
[6896] -4125.138 -4127.449 -4138.708 -4125.518 -4125.126 -4124.965 -4123.040
[6903] -4159.744 -4125.712 -4075.419 -4553.737 -4553.032 -4551.993 -4552.591
[6910] -4551.566 -4551.487 -4550.403 -4550.564 -4550.133 -4551.501 -4552.433
[6917] -4552.757 -4551.752 -4550.639 -4552.025 -4551.149 -4550.401 -4550.125
[6924] -4549.533 -4549.199 -4548.759 -4549.528 -4550.844 -4550.020 -4548.944
[6931] -4549.073 -4548.216 -4547.401 -4547.267 -4548.195 -4547.174 -4545.773
[6938] -4546.228 -4546.369 -4546.279 -4544.720 -4543.355 -4542.324 -4544.389
[6945] -4544.234 -4544.368 -4540.562 -4542.298 -4542.235 -4541.097 -4540.361
[6952] -4544.627 -4543.576 -4542.348 -4548.534 -4543.882 -4549.041 -4547.372
[6959] -4548.511 -4548.072 -4543.965 -4542.399 -4548.404 -4547.021 -4546.597
[6966] -4546.786 -4545.761 -4543.286 -4543.044 -4541.394 -4542.833 -4545.791
[6973] -4544.784 -4544.738 -4544.830 -4542.657 -4541.880 -4545.471 -4546.108
[6980] -4547.792 -4547.702 -4546.074 -4545.432 -4547.228 -4548.091 -4546.933
[6987] -4546.106 -4545.248 -4544.835 -4543.694 -4543.768 -4541.996 -4540.981
[6994] -4538.597 -4542.847 -4539.438 -4544.121 -4543.639 -4548.658 -4547.556
[7001] -4548.779 -4549.474 -4549.227 -4550.206 -4549.129 -4549.895 -4548.854
[7008] -4552.723 -4550.522 -4550.177 -4552.204 -4553.641 -4553.320 -4551.558
[7015] -4550.877 -4552.467 -4552.556 -4554.734 -4555.184 -4554.061 -4553.156
[7022] -4552.809 -4551.301 -4551.076 -4552.347 -4551.503 -4554.234 -4552.158
[7029] -4556.152 -4557.012 -4555.744 -4557.593 -4558.689 -4556.369 -4556.104
[7036] -4556.091 -4554.624 -4558.332 -4556.915 -4558.106 -4558.206 -4559.416
[7043] -4559.707 -4563.196 -4563.785 -4563.810 -4561.090 -4560.688 -4561.200
[7050] -4562.235 -4565.142 -4565.359 -4566.460 -4562.058 -4561.565 -4560.258
[7057] -4565.798 -4563.894 -4571.243 -4568.649 -4566.670 -4562.518 -4563.663
[7064] -4563.311 -4562.363 -4560.507 -4561.760 -4559.038 -4559.051 -4561.355
[7071] -4562.599 -4555.435 -4557.696 -4553.840 -4558.308 -4556.973 -4556.367
[7078] -4557.168 -4557.455 -4556.093 -4555.236 -4555.186 -4554.933 -4554.797
[7085] -4553.773 -4552.366 -4552.692 -4553.808 -4554.191 -4553.373 -4553.342
[7092] -4550.380 -4552.488 -4551.760 -4551.567 -4550.079 -4550.996 -4550.094
[7099] -4550.556 -4548.742 -4548.719 -4546.066 -4547.164 -4549.067 -4547.281
[7106] -4547.762 -4549.135 -4548.241 -4546.248 -4546.067 -4545.061 -4541.925
[7113] -4541.751 -4540.428 -4540.790 -4539.246 -4540.746 -4537.674 -4542.061
[7120] -4543.337 -4544.715 -4543.180 -4545.888 -4544.159 -4549.846 -4548.369
[7127] -4548.370 -4549.057 -4554.711 -4552.804 -4555.796 -4556.619 -4555.605
[7134] -4553.628 -4552.293 -4551.300 -4550.904 -4551.970 -4551.560 -4553.475
[7141] -4553.070 -4552.645 -4555.166 -4554.484 -4556.263 -4557.104 -4556.703
[7148] -4558.202 -4557.788 -4557.448 -4560.345 -4558.940 -4560.038 -4558.564
[7155] -4558.981 -4558.146 -4557.404 -4558.159 -4561.394 -4560.560 -4559.526
[7162] -4560.542 -4561.914 -4561.947 -4562.668 -4563.197 -4562.534 -4562.076
[7169] -4562.427 -4564.985 -4563.991 -4565.728 -4566.658 -4567.691 -4566.987
[7176] -4568.486 -4567.933 -4566.191 -4566.978 -4565.474 -4564.688 -4563.748
[7183] -4563.560 -4563.287 -4562.311 -4561.830 -4560.710 -4558.968 -4558.558
[7190] -4563.177 -4564.226 -4565.765 -4566.411 -4568.742 -4569.721 -4570.205
[7197] -4568.690 -4569.741 -4571.033 -4571.946 -4573.344 -4574.551 -4573.808
[7204] -4574.738 -4572.561 -4570.828 -4573.002 -4574.032 -4565.075 -4560.767
[7211] -4563.331 -4569.540 -4554.164 -4529.461 -4534.925 -4535.387 -4530.892
[7218] -4535.121 -4531.013 -4532.931 -4537.708 -4537.555 -4539.458 -4539.033
[7225] -4536.716 -4541.934 -4540.487 -4541.284 -4541.078 -4539.589 -4538.092
[7232] -4538.572 -4540.817 -4540.307 -4539.474 -4539.605 -4537.356 -4535.828
[7239] -4535.184 -4534.298 -4535.577 -4533.444 -4532.405 -4536.235 -4536.885
[7246] -4533.802 -4536.418 -4539.555 -4538.677 -4536.959 -4537.622 -4539.260
[7253] -4538.266 -4525.815 -4508.991 -4515.799 -4512.689 -4518.570 -4515.340
[7260] -4514.689 -4519.620 -4516.986 -4515.274 -4517.154 -4506.686 -4509.524
[7267] -4504.823 -4501.905 -4501.323 -4498.994 -4496.663 -4495.965 -4498.606
[7274] -4498.029 -4500.521 -4572.374 -4526.686 -4513.451 -4512.529 -4514.914
[7281] -4515.098 -4512.729 -4511.830 -4512.297 -4511.400 -4510.460 -4510.476
[7288] -4509.747 -4510.609 -4495.001 -4496.051 -4494.159 -4493.865 -4495.858
[7295] -4496.955 -4497.353 -4498.884 -4533.078 -4529.529 -4527.050 -4534.757
[7302] -4537.544 -4527.448 -4518.757 -4518.074 -4523.571 -4521.700 -4517.838
[7309] -4517.509 -4512.783 -4511.338 -4510.295 -4510.571 -4509.019 -4507.978
[7316] -4509.661 -4509.362 -4514.079 -4511.796 -4509.647 -4507.352 -4506.242
[7323] -4504.836 -4504.312 -4495.336 -4506.659 -4498.661 -4500.990 -4493.951
[7330] -4966.948 -4966.293 -4964.188 -4962.609 -4966.524 -4965.456 -4968.240
[7337] -4969.360 -4970.492 -4968.095 -4970.992 -4967.987 -4967.500 -4963.416
[7344] -4973.290 -4971.106 -4962.798 -4961.370 -4961.780 -4958.692 -4961.447
[7351] -4962.751 -4960.321 -4959.357 -4960.447 -4954.103 -4978.695 -4975.498
[7358] -4976.937 -4979.539 -4965.716 -4972.135 -4981.928 -4954.241 -4944.479
[7365] -4948.635 -4946.468 -4940.253 -4952.193 -4953.886 -4943.606 -4970.640
[7372] -5015.396 -4986.282 -4928.011 -4944.428 -4971.499 -4969.529 -4769.890
[7379] -5086.604 -5104.087 -5109.949 -5144.119 -5147.665 -5125.346 -5110.729
[7386] -5117.207 -5119.383 -5083.745 -5078.289 -5057.768 -5044.107 -5045.012
[7393] -4658.656 -4657.824 -4659.971 -4659.812 -4656.753 -4657.315 -4656.109
[7400] -4655.521 -4654.680 -4654.603 -4652.541 -4652.265 -4656.313 -4664.378
[7407] -4658.289 -4657.807 -4656.840 -4657.858 -4658.980 -4660.226 -4659.123
[7414] -4659.219 -4660.401 -4661.138 -4661.190 -4662.690 -4665.064 -4661.841
[7421] -4663.373 -4662.742 -4650.396 -4650.708 -4656.098 -4653.235 -4652.739
[7428] -4651.572 -4650.373 -4649.624 -4673.418 -4661.802 -4666.424 -4670.860
[7435] -4675.182 -4673.942 -4671.743 -4674.055 -4671.166 -4671.224 -4670.304
[7442] -4670.351 -4669.137 -4665.541 -4668.653 -4667.857 -4670.195 -4669.917
[7449] -4669.522 -4668.175 -4669.402 -4669.195 -4668.726 -4652.908 -4667.370
[7456] -4666.953 -4666.365 -4666.630 -4667.774 -4667.965 -4667.086 -4690.815
[7463] -4682.682 -4676.123 -4675.168 -4675.365 -4678.947 -4677.450 -4674.435
[7470] -4674.487 -4672.043 -4674.307 -4679.004 -4677.916 -4676.391 -4676.931
[7477] -4676.150 -4681.621 -4680.066 -4682.173 -4680.580 -4683.358 -4679.535
[7484] -4682.985 -4682.593 -4685.622 -4652.287 -4664.964 -4676.317 -4691.734
[7491] -4687.551 -4688.254 -4694.591 -4692.201 -4694.641 -4695.365 -4702.999
[7498] -4688.439 -4688.981 -4690.687 -4694.393 -4692.354 -4692.886 -4686.557
[7505] -4682.115 -4688.511 -4684.439 -4686.868 -4690.861 -4690.796 -4693.445
[7512] -4697.879 -4705.016 -4701.890 -4701.949 -4703.615 -4704.991 -4704.936
[7519] -4708.047 -4706.311 -4702.293 -4703.561 -4701.713 -4712.214 -4710.911
[7526] -4708.056 -4710.491 -4714.865 -4712.377 -4710.486 -4716.230 -4716.589
[7533] -4716.318 -4717.301 -4719.826 -4719.172 -4718.959 -4717.882 -4719.016
[7540] -4722.477 -4718.064 -4719.921 -4724.719 -4729.311 -4727.993 -4723.786
[7547] -4721.045 -4720.567 -4721.518 -4722.581 -4724.338 -4719.343 -4717.982
[7554] -4717.329 -4719.676 -4719.238 -4714.979 -4715.424 -4716.279 -4711.304
[7561] -4713.691 -4718.739 -4713.132 -4714.352 -4707.620 -4710.562 -4721.436
[7568] -4732.750 -4739.995 -4734.702 -4727.788 -4733.660 -4735.231 -4734.331
[7575] -4734.025 -4733.353 -4731.150 -4741.357 -4744.156 -4744.618 -4748.184
[7582] -4753.519 -4774.710 -4774.766 -4719.637 -4761.735 -4760.622 -4578.349
[7589] -4560.407 -4564.974 -4563.119 -4563.332 -4563.599 -4564.128 -4562.493
[7596] -4561.799 -4562.564 -4560.463 -4561.149 -4565.893 -4563.144 -4563.129
[7603] -4562.671 -4561.857 -4563.917 -4559.278 -4557.388 -4559.380 -4560.373
[7610] -4559.661 -4560.797 -4561.521 -4554.944 -4554.268 -4559.146 -4558.405
[7617] -4557.869 -4557.134 -4556.430 -4556.887 -4555.460 -4555.408 -4556.727
[7624] -4555.394 -4557.007 -4557.965 -4555.242 -4553.784 -4552.429 -4552.311
[7631] -4554.383 -4554.113 -4553.741 -4551.777 -4553.140 -4552.412 -4552.230
[7638] -4551.828 -4552.452 -4550.904 -4551.489 -4549.339 -4550.070 -4548.384
[7645] -4546.205 -4547.510 -4546.049 -4548.034 -4548.680 -4547.649 -4549.677
[7652] -4550.184 -4543.885 -4551.177 -4554.634 -4536.661 -4545.172 -4546.739
[7659] -4543.382 -4545.006 -4538.713 -4538.671 -4548.536 -4523.659 -4516.021
[7666] -4533.607 -4530.813 -4535.215 -4536.284 -4528.879 -4530.487 -4529.645
[7673] -4532.323 -4534.846 -4530.051 -4530.925 -4532.225 -4533.078 -4532.815
[7680] -4534.297 -4561.070 -4762.543 -4761.187 -4759.835 -4759.363 -4758.089
[7687] -4757.887 -4756.396 -4753.420 -4753.746 -4761.331 -4759.400 -4755.849
[7694] -4765.312 -4765.723 -4762.946 -4778.899 -4775.422 -4778.689 -4745.655
[7701] -4749.033 -4722.158 -4897.937 -4932.689 -4913.103 -4922.518 -4914.403
[7708] -4911.660 -4908.343 -4896.138 -4877.314 -4870.960 -4875.019 -5015.078
[7715] -5036.971 -5031.170 -4996.593 -4937.014 -4340.317 -4359.206 -4365.031
[7722] -4363.144 -4354.056 -4364.951 -4363.908 -4362.180 -4361.329 -4352.462
[7729] -4334.085 -4337.657 -4341.685 -4344.768 -4338.699 -4336.659 -4336.841
[7736] -4335.721 -4335.142 -4334.196 -4335.959 -4333.059 -4327.154 -4325.467
[7743] -4323.239 -4327.429 -4325.068 -4332.504 -4331.193 -4329.149 -4333.132
[7750] -4331.802 -4330.911 -4333.810 -4332.088 -4332.721 -4335.232 -4329.141
[7757] -4334.891 -4334.248 -4328.877 -4321.937 -4323.574 -4322.978 -4321.712
[7764] -4323.308 -4321.453 -4316.565 -4313.081 -4313.215 -4312.252 -4286.188
[7771] -4310.596 -4319.566 -4319.888 -4318.234 -4320.724 -4319.968 -4316.082
[7778] -4302.881 -4303.854 -4289.030 -4297.844 -4297.051 -4294.928 -4293.664
[7785] -4295.187 -4293.658 -4293.039 -4291.313 -4294.543 -4287.947 -4291.651
[7792] -4290.306 -4290.306 -4278.076 -4278.751 -4269.329 -4572.668 -4574.162
[7799] -4593.040 -4573.652 -4576.651 -4554.881 -4563.209 -4540.306 -4568.226
[7806] -4551.910 -4567.383 -4127.205 -4087.398 -4090.190 -4087.801 -4093.694
[7813] -4095.535 -4087.577 -4090.151 -4089.756 -4090.323 -4095.877 -4109.621
[7820] -4102.777 -4107.937 -4106.068 -4108.452 -4104.542 -4105.378 -4087.155
[7827] -4086.023 -4095.609 -4099.698 -4084.549 -4085.608 -4084.698 -4082.563
[7834] -4084.888 -4084.934 -4083.686 -4083.182 -4085.881 -4086.067 -4091.070
[7841] -4089.150 -4089.408 -4089.507 -4090.051 -4091.550 -4090.863 -4088.980
[7848] -4085.404 -4087.977 -4086.491 -4084.266 -4079.979 -4078.914 -4078.810
[7855] -4079.202 -4080.140 -4079.928 -4077.623 -4076.127 -4077.770 -4075.880
[7862] -4075.950 -4076.289 -4061.788 -4074.194 -4074.415 -4073.412 -4073.128
[7869] -4071.810 -4072.164 -4071.826 -4074.353 -4072.362 -4069.958 -4069.986
[7876] -4070.714 -4071.003 -4070.203 -4062.590 -4070.437 -4070.899 -4071.566
[7883] -4067.855 -4073.297 -4071.545 -4076.516 -4075.397 -4078.420 -4080.076
[7890] -4081.491 -4081.919 -4077.185 -4076.126 -4076.931 -4076.979 -4073.327
[7897] -4071.870 -4072.655 -4073.270 -4074.846 -4073.582 -4074.515 -4073.959
[7904] -4075.113 -4074.835 -4066.089 -4067.415 -4064.686 -4066.256 -4064.244
[7911] -4059.487 -4057.135 -4064.677 -4064.177 -4063.307 -4062.433 -4066.270
[7918] -4067.205 -4066.821 -4069.302 -4068.198 -4068.825 -4066.314 -4066.840
[7925] -4065.729 -4064.877 -4064.336 -4063.107 -4061.556 -4064.000 -4062.194
[7932] -4057.726 -4061.114 -4059.032 -4058.882 -4061.190 -4069.562 -4065.168
[7939] -4067.749 -4066.311 -4064.294 -4066.403 -4062.672 -4064.832 -4068.888
[7946] -4070.763 -4077.867 -4073.948 -4074.363 -4073.813 -4075.730 -4075.562
[7953] -4073.159 -4079.081 -4072.552 -4070.407 -4071.176 -4072.849 -4070.497
[7960] -4069.671 -4068.580 -4068.687 -4068.806 -4069.954 -4068.744 -4069.698
[7967] -4067.515 -4067.298 -4066.045 -4069.378 -4068.500 -4070.104 -4074.958
[7974] -4075.221 -4075.431 -4076.498 -4074.967 -4072.962 -4074.665 -3974.170
[7981] -4689.610 -4709.392 -4687.484 -4687.955 -4688.453 -4684.515 -4686.205
[7988] -4685.161 -4674.649 -4681.185 -4693.219 -4698.663 -4695.834 -4695.268
[7995] -4697.025 -4695.556 -4694.653 -4694.762 -4692.710 -4692.606 -4693.097
[8002] -4690.458 -4691.409 -4693.448 -4694.418 -4694.119 -4710.266 -4711.807
[8009] -4710.928 -4709.998 -4709.047 -4708.874 -4708.510 -4708.140 -4708.478
[8016] -4707.381 -4707.594 -4707.687 -4707.538 -4729.663 -4742.744 -4760.600
[8023] -4760.608 -4756.138 -4756.791 -4754.825 -4753.870 -4752.789 -4750.555
[8030] -4742.729 -4740.894 -4755.380 -4749.511 -4768.697 -4780.838</a:t>
            </a:r>
          </a:p>
        </p:txBody>
      </p:sp>
    </p:spTree>
  </p:cSld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case_when()</a:t>
            </a:r>
            <a:r>
              <a:rPr/>
              <a:t> </a:t>
            </a:r>
            <a:r>
              <a:rPr/>
              <a:t>if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want</a:t>
            </a:r>
            <a:r>
              <a:rPr/>
              <a:t> </a:t>
            </a:r>
            <a:r>
              <a:rPr/>
              <a:t>NA</a:t>
            </a:r>
            <a:r>
              <a:rPr/>
              <a:t> </a:t>
            </a:r>
            <a:r>
              <a:rPr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>
                <a:latin typeface="Courier"/>
              </a:rPr>
              <a:t>ces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mutate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num_new =</a:t>
            </a:r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case_when</a:t>
            </a:r>
            <a:r>
              <a:rPr>
                <a:latin typeface="Courier"/>
              </a:rPr>
              <a:t>(</a:t>
            </a:r>
            <a:br/>
            <a:r>
              <a:rPr>
                <a:latin typeface="Courier"/>
              </a:rPr>
              <a:t>  Longitude </a:t>
            </a:r>
            <a:r>
              <a:rPr>
                <a:solidFill>
                  <a:srgbClr val="4070A0"/>
                </a:solidFill>
                <a:latin typeface="Courier"/>
              </a:rPr>
              <a:t>&lt;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-</a:t>
            </a:r>
            <a:r>
              <a:rPr>
                <a:solidFill>
                  <a:srgbClr val="40A070"/>
                </a:solidFill>
                <a:latin typeface="Courier"/>
              </a:rPr>
              <a:t>121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&amp;</a:t>
            </a:r>
            <a:r>
              <a:rPr>
                <a:latin typeface="Courier"/>
              </a:rPr>
              <a:t> Latitude </a:t>
            </a:r>
            <a:r>
              <a:rPr>
                <a:solidFill>
                  <a:srgbClr val="4070A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A070"/>
                </a:solidFill>
                <a:latin typeface="Courier"/>
              </a:rPr>
              <a:t>37.8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~</a:t>
            </a:r>
            <a:r>
              <a:rPr>
                <a:latin typeface="Courier"/>
              </a:rPr>
              <a:t>  Longitude </a:t>
            </a:r>
            <a:r>
              <a:rPr>
                <a:solidFill>
                  <a:srgbClr val="4070A0"/>
                </a:solidFill>
                <a:latin typeface="Courier"/>
              </a:rPr>
              <a:t>*</a:t>
            </a:r>
            <a:r>
              <a:rPr>
                <a:latin typeface="Courier"/>
              </a:rPr>
              <a:t> Latitude),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7D9029"/>
                </a:solidFill>
                <a:latin typeface="Courier"/>
              </a:rPr>
              <a:t>.default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880000"/>
                </a:solidFill>
                <a:latin typeface="Courier"/>
              </a:rPr>
              <a:t>NA</a:t>
            </a:r>
            <a:r>
              <a:rPr>
                <a:latin typeface="Courier"/>
              </a:rPr>
              <a:t>) </a:t>
            </a:r>
            <a:r>
              <a:rPr>
                <a:solidFill>
                  <a:srgbClr val="4070A0"/>
                </a:solidFill>
                <a:latin typeface="Courier"/>
              </a:rPr>
              <a:t>|</a:t>
            </a:r>
            <a:r>
              <a:rPr b="1">
                <a:solidFill>
                  <a:srgbClr val="FF0000"/>
                </a:solidFill>
                <a:latin typeface="Courier"/>
              </a:rPr>
              <a:t>&gt;</a:t>
            </a:r>
            <a:r>
              <a:rPr>
                <a:latin typeface="Courier"/>
              </a:rPr>
              <a:t> </a:t>
            </a:r>
            <a:br/>
            <a:r>
              <a:rPr>
                <a:latin typeface="Courier"/>
              </a:rPr>
              <a:t>  </a:t>
            </a:r>
            <a:r>
              <a:rPr>
                <a:solidFill>
                  <a:srgbClr val="06287E"/>
                </a:solidFill>
                <a:latin typeface="Courier"/>
              </a:rPr>
              <a:t>pull</a:t>
            </a:r>
            <a:r>
              <a:rPr>
                <a:latin typeface="Courier"/>
              </a:rPr>
              <a:t>(num_new)</a:t>
            </a:r>
          </a:p>
          <a:p>
            <a:pPr lvl="0" indent="0">
              <a:buNone/>
            </a:pPr>
            <a:r>
              <a:rPr>
                <a:latin typeface="Courier"/>
              </a:rPr>
              <a:t>   [1] -4628.628 -4626.923 -4626.181 -4627.226 -4627.539 -4626.747 -4626.999
   [8] -4627.869 -4627.019 -4625.697 -4625.301 -4625.090 -4623.895 -4624.469
  [15] -4625.011 -4624.364 -4625.312 -4624.039 -4623.577 -4623.748 -4623.065
  [22] -4622.705 -4623.340 -4622.929 -4622.560 -4621.886 -4622.292        NA
  [29] -4622.073 -4623.599 -4623.264 -4622.834 -4622.748 -4622.293 -4622.547
  [36] -4623.105 -4624.034 -4624.719 -4624.272 -4624.876 -4626.124 -4625.382
  [43] -4623.124 -4623.478 -4621.235 -4621.058 -4620.332 -4620.480 -4621.368
  [50] -4621.776 -4621.443 -4621.355        NA        NA        NA        NA
  [57] -4620.667        NA        NA        NA        NA        NA        NA
  [64]        NA        NA        NA        NA        NA        NA        NA
  [71] -4619.649        NA        NA        NA        NA        NA        NA
  [78]        NA        NA        NA        NA        NA        NA        NA
  [85] -4619.375        NA        NA        NA        NA        NA        NA
  [92]        NA        NA        NA        NA        NA        NA        NA
  [99]        NA        NA        NA        NA        NA        NA        NA
 [106]        NA        NA        NA        NA -4623.748 -4634.191 -4634.396
 [113] -4634.714 -4634.751 -4633.355 -4633.094 -4633.820 -4633.931 -4633.377
 [120] -4632.642 -4632.643 -4631.540 -4631.832 -4631.933 -4632.268 -4630.211
 [127] -4631.774 -4631.392 -4631.163 -4630.990 -4630.892 -4630.246 -4629.335
 [134] -4629.593 -4630.078 -4630.249 -4630.470 -4630.591 -4629.353 -4629.166
 [141] -4628.991 -4628.580 -4629.126 -4628.569 -4627.522 -4628.107 -4628.018
 [148] -4628.139 -4628.419 -4627.845 -4627.639 -4627.768 -4626.305 -4622.760
 [155] -4623.706        NA        NA        NA        NA        NA        NA
 [162]        NA        NA        NA        NA        NA        NA        NA
 [169]        NA        NA        NA        NA        NA        NA        NA
 [176]        NA        NA        NA        NA        NA        NA        NA
 [183]        NA        NA        NA        NA        NA        NA        NA
 [190]        NA        NA        NA        NA        NA        NA        NA
 [197]        NA        NA        NA        NA        NA        NA        NA
 [204]        NA        NA        NA        NA        NA        NA        NA
 [211]        NA        NA        NA        NA        NA        NA        NA
 [218]        NA        NA        NA        NA        NA        NA        NA
 [225]        NA        NA        NA        NA        NA        NA        NA
 [232]        NA        NA        NA        NA        NA        NA        NA
 [239]        NA        NA        NA        NA        NA        NA        NA
 [246]        NA        NA        NA        NA        NA        NA        NA
 [253]        NA        NA        NA        NA        NA        NA        NA
 [260]        NA        NA        NA        NA        NA        NA        NA
 [267]        NA        NA        NA        NA        NA        NA        NA
 [274]        NA        NA        NA        NA        NA        NA        NA
 [281]        NA        NA        NA        NA        NA        NA        NA
 [288]        NA        NA        NA        NA        NA        NA        NA
 [295]        NA        NA        NA        NA        NA        NA        NA
 [302]        NA        NA        NA        NA        NA        NA        NA
 [309]        NA        NA        NA        NA        NA        NA        NA
 [316]        NA        NA        NA        NA        NA        NA        NA
 [323]        NA        NA        NA        NA        NA        NA        NA
 [330]        NA        NA        NA        NA        NA        NA        NA
 [337]        NA        NA        NA        NA        NA        NA        NA
 [344]        NA        NA        NA        NA        NA        NA        NA
 [351]        NA        NA        NA        NA        NA        NA        NA
 [358] -4624.103        NA        NA        NA        NA        NA        NA
 [365]        NA        NA        NA        NA        NA        NA -4843.443
 [372] -4844.488 -4845.122 -4847.182 -4845.206 -4845.794 -4847.274 -4845.387
 [379] -4843.494 -4841.534 -4843.455 -4841.924 -4842.102 -4842.136 -4842.223
 [386] -4836.416 -4838.589 -4840.960 -4840.407 -4838.923 -4835.809 -4838.310
 [393] -4851.244 -4824.553 -4855.916 -4843.778 -4842.954 -4855.207 -4837.859
 [400] -4836.794 -4834.137 -4835.740 -4827.714 -4823.762 -4813.491 -4810.550
 [407] -4795.992 -4801.619 -4803.093 -4802.521 -4805.444 -4800.314 -4798.838
 [414] -4798.340 -4791.934 -4786.424 -4786.667 -4793.912 -4789.479 -4804.419
 [421] -4807.021        NA        NA        NA        NA        NA        NA
 [428]        NA        NA        NA        NA -4758.936 -4781.746 -4782.180
 [435] -4809.479 -4794.970 -4626.576 -4625.768 -4627.760 -4622.832 -4622.143
 [442] -4622.951 -4623.775 -4619.747 -4615.748 -4619.903 -4618.129 -4619.378
 [449] -4616.287 -4613.841 -4612.306 -4604.397 -4607.990 -4608.978 -4612.707
 [456] -4631.605 -4627.903 -4629.028 -4628.857 -4627.358 -4629.049 -4630.564
 [463] -4629.907 -4628.926 -4627.815 -4627.280 -4625.749 -4635.624 -4635.116
 [470] -4634.572 -4632.901 -4632.338 -4631.344 -4628.942 -4633.277 -4631.749
 [477] -4634.828 -4633.871 -4636.699 -4638.631 -4636.721 -4640.988 -4641.627
 [484] -4644.004 -4642.956 -4644.350 -4641.134 -4642.323 -4639.927 -4639.194
 [491] -4638.510 -4636.530 -4636.645 -4636.531 -4634.273 -4632.710 -4630.652
 [498] -4632.388 -4630.947 -4631.705 -4636.189 -4634.460 -4636.647 -4635.607
 [505] -4633.564 -4633.693 -4630.584 -4629.507 -4631.651 -4631.573 -4630.680
 [512] -4629.641 -4622.639 -4632.991 -4633.259 -4633.357 -4633.000 -4632.208
 [519] -4631.341 -4631.102 -4629.014 -4631.377 -4630.451 -4628.820 -4628.979
 [526] -4627.902 -4626.989 -4625.177 -4625.020 -4626.953 -4629.250 -4628.307
 [533] -4625.445 -4624.699 -4625.684 -4623.239        NA        NA        NA
 [540]        NA        NA        NA        NA        NA        NA        NA
 [547]        NA        NA -4613.059 -4617.135 -4621.748 -4618.750 -4616.143
 [554] -4613.519 -4612.111 -4632.410 -4629.136 -4626.486 -4626.506 -4620.576
 [561] -4623.512 -4621.877 -4623.911 -4620.706 -4617.697 -4623.335 -4621.251
 [568] -4625.375 -4627.679 -4630.033 -4630.912 -4622.248 -4621.725 -4625.280
 [575] -4623.322 -4624.814 -4607.939 -4608.772        NA        NA        NA
 [582]        NA -4634.946 -4627.162 -4626.154 -4627.272 -4620.180 -4647.637
 [589] -4637.670 -4648.435 -4651.537 -4648.085 -4648.029 -4647.728 -4649.054
 [596] -4643.554 -4646.798 -4646.098 -4644.766 -4642.221 -4643.385 -4640.047
 [603] -4641.343 -4645.148 -4647.314 -4645.646 -4646.218 -4646.221 -4645.543
 [610] -4644.964 -4644.579 -4643.800 -4644.615 -4643.480 -4643.243 -4640.865
 [617] -4641.216 -4642.625 -4643.036 -4641.565 -4642.060 -4642.555 -4641.690
 [624] -4644.629 -4640.786 -4636.924 -4640.196 -4637.998 -4636.717 -4639.793
 [631] -4637.968 -4638.862 -4638.527 -4637.478 -4636.351 -4635.372 -4635.501
 [638] -4636.628 -4635.393 -4635.455 -4635.369 -4648.524 -4649.658 -5184.813
 [645] -5185.031 -5188.229 -5195.939 -5196.945 -5170.902 -5156.484        NA
 [652]        NA        NA        NA        NA        NA        NA        NA
 [659] -4700.043        NA        NA -4690.565        NA -4682.677 -4683.092
 [666] -4682.975 -4687.058        NA        NA -4678.651 -4680.208        NA
 [673]        NA        NA        NA        NA        NA        NA        NA
 [680]        NA        NA        NA        NA        NA        NA        NA
 [687]        NA        NA -4686.253 -4680.584        NA        NA        NA
 [694]        NA        NA        NA        NA        NA        NA        NA
 [701]        NA        NA        NA        NA        NA        NA        NA
 [708]        NA        NA        NA        NA        NA        NA        NA
 [715]        NA        NA        NA        NA        NA        NA        NA
 [722]        NA        NA        NA        NA        NA        NA        NA
 [729]        NA        NA        NA        NA        NA        NA        NA
 [736]        NA        NA        NA        NA        NA        NA        NA
 [743]        NA        NA        NA        NA        NA        NA        NA
 [750]        NA        NA        NA        NA        NA        NA        NA
 [757]        NA        NA        NA        NA        NA        NA        NA
 [764]        NA        NA        NA        NA        NA        NA        NA
 [771]        NA        NA        NA        NA        NA        NA        NA
 [778]        NA        NA        NA        NA        NA        NA        NA
 [785]        NA        NA        NA        NA        NA        NA        NA
 [792]        NA        NA        NA        NA        NA        NA        NA
 [799]        NA        NA        NA        NA        NA        NA        NA
 [806]        NA        NA        NA        NA        NA        NA        NA
 [813]        NA        NA        NA        NA        NA        NA        NA
 [820]        NA        NA        NA        NA        NA        NA        NA
 [827]        NA        NA        NA        NA        NA        NA        NA
 [834]        NA        NA        NA        NA        NA        NA        NA
 [841]        NA        NA        NA        NA        NA        NA        NA
 [848]        NA        NA        NA        NA        NA        NA        NA
 [855]        NA        NA        NA        NA        NA        NA        NA
 [862]        NA        NA        NA        NA        NA        NA        NA
 [869]        NA        NA        NA        NA        NA        NA        NA
 [876]        NA        NA        NA        NA        NA        NA        NA
 [883]        NA        NA        NA        NA        NA        NA        NA
 [890]        NA        NA -4856.037 -4856.934 -4851.700 -4830.041 -4847.642
 [897] -4821.200 -5066.713 -5064.627 -5062.778 -5061.440 -5065.693 -5063.911
 [904] -5061.422 -5064.241 -5061.423 -5070.733 -5074.108 -5034.561 -5072.201
 [911] -5114.539 -5108.814 -5070.314 -5086.046 -5081.068 -5077.895 -5050.328
 [918] -5051.504 -5050.058 -5039.801 -5014.037 -5035.192 -5016.879 -5012.691
 [925] -4978.129 -4975.777 -5082.188        NA        NA        NA        NA
 [932]        NA        NA        NA        NA        NA        NA        NA
 [939]        NA        NA        NA        NA        NA        NA        NA
 [946]        NA        NA        NA        NA        NA        NA        NA
 [953]        NA        NA        NA        NA        NA        NA        NA
 [960]        NA        NA        NA        NA        NA        NA        NA
 [967]        NA        NA        NA        NA        NA        NA        NA
 [974]        NA        NA        NA        NA        NA        NA        NA
 [981]        NA        NA        NA        NA        NA        NA        NA
 [988]        NA        NA        NA        NA        NA        NA        NA
 [995]        NA        NA        NA        NA        NA        NA        NA
[1002]        NA        NA        NA        NA        NA        NA        NA
[1009]        NA        NA        NA        NA        NA        NA        NA
[1016]        NA        NA        NA        NA        NA        NA        NA
[1023]        NA        NA        NA        NA        NA        NA        NA
[1030]        NA        NA        NA        NA        NA        NA        NA
[1037]        NA        NA        NA        NA        NA        NA        NA
[1044]        NA        NA        NA        NA        NA        NA        NA
[1051]        NA        NA        NA        NA        NA        NA        NA
[1058]        NA        NA        NA        NA        NA        NA        NA
[1065]        NA        NA        NA        NA        NA        NA        NA
[1072]        NA        NA        NA        NA        NA        NA        NA
[1079]        NA        NA        NA        NA        NA        NA        NA
[1086]        NA        NA        NA        NA        NA        NA        NA
[1093]        NA        NA        NA        NA        NA        NA        NA
[1100]        NA        NA        NA        NA        NA        NA        NA
[1107]        NA        NA        NA        NA        NA        NA        NA
[1114]        NA        NA        NA        NA        NA        NA        NA
[1121]        NA        NA        NA        NA        NA        NA        NA
[1128]        NA        NA        NA        NA        NA        NA        NA
[1135]        NA        NA        NA        NA        NA        NA        NA
[1142]        NA -4834.710 -4800.711 -4799.972 -4805.438 -4806.514 -4790.445
[1149] -4781.283 -4779.337 -4775.075 -4777.644 -4782.046 -4791.217 -4772.327
[1156] -4758.885 -4749.431        NA        NA        NA        NA        NA
[1163]        NA        NA        NA        NA        NA        NA        NA
[1170]        NA        NA        NA        NA        NA        NA        NA
[1177]        NA        NA        NA        NA        NA        NA        NA
[1184]        NA        NA        NA        NA        NA        NA        NA
[1191]        NA        NA        NA        NA        NA        NA        NA
[1198]        NA        NA        NA        NA        NA        NA        NA
[1205]        NA        NA        NA        NA        NA        NA        NA
[1212]        NA        NA        NA        NA        NA        NA        NA
[1219]        NA        NA        NA        NA        NA        NA        NA
[1226]        NA        NA        NA        NA        NA        NA        NA
[1233]        NA        NA        NA        NA        NA        NA        NA
[1240]        NA        NA        NA        NA        NA        NA        NA
[1247]        NA        NA        NA        NA        NA        NA        NA
[1254]        NA        NA        NA        NA        NA        NA        NA
[1261]        NA        NA        NA        NA        NA        NA        NA
[1268]        NA        NA        NA        NA        NA        NA        NA
[1275]        NA        NA        NA        NA        NA        NA        NA
[1282]        NA        NA        NA        NA        NA        NA        NA
[1289]        NA        NA        NA        NA        NA        NA        NA
[1296]        NA        NA        NA        NA        NA        NA        NA
[1303]        NA        NA        NA        NA        NA        NA        NA
[1310]        NA        NA        NA        NA        NA        NA        NA
[1317]        NA        NA        NA        NA        NA        NA        NA
[1324]        NA        NA        NA        NA        NA        NA        NA
[1331]        NA        NA        NA        NA        NA        NA        NA
[1338]        NA        NA        NA        NA        NA        NA        NA
[1345]        NA        NA        NA        NA        NA        NA        NA
[1352]        NA        NA        NA        NA        NA        NA        NA
[1359]        NA        NA        NA        NA        NA        NA        NA
[1366]        NA        NA        NA        NA        NA        NA        NA
[1373]        NA        NA        NA        NA        NA        NA        NA
[1380]        NA        NA        NA        NA        NA        NA        NA
[1387]        NA        NA        NA        NA        NA        NA        NA
[1394]        NA        NA        NA        NA        NA        NA        NA
[1401]        NA        NA        NA        NA        NA        NA        NA
[1408]        NA        NA        NA        NA        NA        NA        NA
[1415]        NA        NA        NA        NA        NA        NA        NA
[1422]        NA        NA        NA        NA        NA        NA        NA
[1429]        NA        NA        NA        NA        NA        NA        NA
[1436]        NA        NA        NA        NA        NA        NA        NA
[1443]        NA        NA        NA        NA        NA        NA        NA
[1450]        NA        NA        NA        NA        NA        NA        NA
[1457]        NA        NA        NA        NA        NA        NA        NA
[1464]        NA        NA        NA        NA        NA        NA        NA
[1471]        NA        NA        NA        NA        NA        NA        NA
[1478]        NA        NA        NA        NA        NA        NA        NA
[1485]        NA        NA        NA        NA        NA        NA        NA
[1492]        NA        NA        NA        NA        NA        NA        NA
[1499]        NA        NA        NA        NA        NA        NA        NA
[1506]        NA        NA        NA        NA        NA        NA        NA
[1513]        NA        NA        NA        NA        NA        NA        NA
[1520]        NA        NA        NA        NA        NA        NA        NA
[1527]        NA        NA        NA        NA        NA        NA        NA
[1534]        NA        NA        NA        NA        NA        NA        NA
[1541]        NA        NA        NA        NA        NA        NA        NA
[1548]        NA        NA        NA        NA        NA        NA        NA
[1555]        NA        NA        NA        NA        NA        NA        NA
[1562]        NA        NA        NA        NA        NA        NA        NA
[1569]        NA        NA        NA        NA        NA        NA        NA
[1576]        NA        NA        NA        NA        NA        NA        NA
[1583]        NA        NA        NA        NA        NA        NA        NA
[1590]        NA        NA        NA        NA        NA        NA        NA
[1597]        NA        NA        NA        NA        NA        NA        NA
[1604]        NA        NA        NA        NA        NA        NA        NA
[1611]        NA        NA        NA        NA        NA        NA        NA
[1618]        NA        NA        NA        NA        NA        NA        NA
[1625]        NA        NA        NA        NA        NA        NA        NA
[1632]        NA        NA        NA        NA        NA        NA        NA
[1639]        NA        NA        NA        NA        NA        NA        NA
[1646]        NA        NA        NA        NA        NA        NA        NA
[1653]        NA        NA        NA        NA        NA        NA        NA
[1660]        NA        NA        NA        NA        NA        NA        NA
[1667]        NA        NA        NA        NA        NA        NA        NA
[1674]        NA        NA        NA        NA        NA        NA        NA
[1681]        NA        NA        NA        NA        NA        NA        NA
[1688]        NA        NA        NA        NA        NA        NA        NA
[1695]        NA        NA        NA        NA        NA        NA        NA
[1702]        NA        NA        NA        NA        NA        NA        NA
[1709]        NA        NA        NA        NA        NA        NA        NA
[1716]        NA        NA        NA        NA        NA        NA        NA
[1723]        NA        NA        NA        NA        NA        NA        NA
[1730]        NA        NA        NA        NA        NA        NA        NA
[1737]        NA        NA        NA        NA        NA        NA        NA
[1744]        NA        NA        NA        NA        NA        NA        NA
[1751]        NA        NA        NA        NA        NA        NA        NA
[1758]        NA        NA        NA        NA        NA        NA        NA
[1765]        NA        NA        NA        NA        NA        NA        NA
[1772]        NA        NA        NA        NA        NA        NA        NA
[1779]        NA        NA        NA        NA        NA        NA        NA
[1786]        NA        NA        NA        NA        NA        NA        NA
[1793]        NA        NA        NA        NA        NA        NA        NA
[1800]        NA        NA        NA        NA        NA        NA        NA
[1807]        NA        NA        NA        NA        NA        NA        NA
[1814]        NA        NA        NA        NA        NA        NA        NA
[1821]        NA        NA        NA        NA        NA        NA        NA
[1828]        NA        NA        NA        NA        NA        NA        NA
[1835]        NA        NA        NA        NA        NA        NA        NA
[1842]        NA        NA        NA        NA        NA        NA        NA
[1849]        NA        NA        NA        NA        NA        NA        NA
[1856]        NA        NA        NA        NA        NA        NA        NA
[1863]        NA        NA        NA        NA        NA        NA        NA
[1870]        NA        NA        NA        NA        NA        NA        NA
[1877]        NA        NA        NA        NA        NA        NA        NA
[1884]        NA        NA        NA        NA        NA        NA        NA
[1891]        NA        NA        NA        NA        NA        NA        NA
[1898]        NA        NA        NA        NA        NA        NA        NA
[1905]        NA        NA        NA        NA        NA        NA        NA
[1912]        NA        NA        NA        NA        NA        NA        NA
[1919]        NA        NA        NA        NA        NA        NA        NA
[1926]        NA        NA        NA        NA        NA        NA        NA
[1933]        NA        NA        NA        NA        NA        NA        NA
[1940]        NA        NA        NA        NA        NA        NA        NA
[1947]        NA        NA        NA        NA        NA        NA        NA
[1954]        NA        NA        NA        NA        NA        NA        NA
[1961]        NA        NA        NA        NA        NA        NA        NA
[1968]        NA        NA        NA        NA        NA        NA        NA
[1975]        NA        NA        NA        NA        NA        NA        NA
[1982]        NA        NA        NA        NA        NA        NA        NA
[1989]        NA        NA        NA        NA        NA        NA        NA
[1996]        NA        NA        NA        NA        NA        NA        NA
[2003]        NA        NA        NA        NA        NA        NA        NA
[2010]        NA        NA        NA        NA        NA        NA        NA
[2017]        NA        NA        NA        NA        NA        NA        NA
[2024]        NA        NA        NA        NA        NA        NA        NA
[2031]        NA        NA        NA        NA        NA        NA        NA
[2038]        NA        NA        NA        NA        NA        NA        NA
[2045]        NA        NA        NA        NA        NA        NA        NA
[2052]        NA        NA        NA        NA        NA        NA        NA
[2059]        NA        NA        NA        NA        NA        NA        NA
[2066]        NA        NA        NA        NA        NA        NA        NA
[2073]        NA        NA        NA        NA        NA        NA        NA
[2080]        NA        NA        NA        NA        NA        NA        NA
[2087]        NA        NA        NA        NA        NA        NA        NA
[2094]        NA        NA        NA        NA        NA        NA        NA
[2101]        NA        NA        NA        NA        NA        NA        NA
[2108]        NA        NA        NA        NA        NA        NA        NA
[2115]        NA        NA        NA        NA        NA        NA        NA
[2122]        NA        NA        NA        NA        NA        NA        NA
[2129]        NA        NA        NA        NA        NA        NA        NA
[2136]        NA        NA        NA        NA        NA        NA        NA
[2143]        NA        NA        NA        NA        NA        NA        NA
[2150]        NA        NA        NA        NA        NA        NA        NA
[2157]        NA        NA        NA        NA        NA        NA        NA
[2164]        NA        NA        NA        NA        NA        NA        NA
[2171]        NA        NA        NA        NA        NA        NA        NA
[2178]        NA        NA        NA        NA        NA        NA        NA
[2185]        NA        NA        NA        NA        NA        NA        NA
[2192]        NA        NA        NA        NA        NA        NA        NA
[2199]        NA        NA        NA        NA        NA        NA        NA
[2206]        NA        NA        NA        NA        NA        NA        NA
[2213]        NA        NA        NA        NA        NA        NA        NA
[2220]        NA        NA        NA        NA        NA        NA        NA
[2227]        NA        NA        NA        NA        NA        NA        NA
[2234]        NA        NA        NA        NA        NA        NA        NA
[2241]        NA        NA        NA        NA        NA        NA        NA
[2248]        NA        NA        NA        NA        NA        NA        NA
[2255]        NA        NA        NA        NA        NA        NA        NA
[2262]        NA        NA        NA        NA        NA        NA        NA
[2269]        NA        NA        NA        NA        NA        NA        NA
[2276]        NA        NA        NA        NA        NA        NA        NA
[2283]        NA        NA        NA        NA        NA        NA        NA
[2290]        NA        NA        NA        NA        NA        NA        NA
[2297]        NA        NA        NA        NA        NA        NA        NA
[2304]        NA        NA        NA        NA        NA        NA        NA
[2311]        NA        NA        NA        NA        NA        NA        NA
[2318]        NA        NA        NA        NA        NA        NA        NA
[2325]        NA        NA        NA        NA        NA        NA        NA
[2332]        NA        NA        NA        NA        NA        NA        NA
[2339]        NA        NA        NA        NA        NA        NA        NA
[2346]        NA        NA        NA        NA        NA        NA        NA
[2353]        NA        NA        NA        NA        NA        NA        NA
[2360]        NA        NA        NA        NA        NA        NA        NA
[2367]        NA        NA        NA        NA        NA        NA        NA
[2374]        NA        NA        NA        NA        NA        NA        NA
[2381]        NA        NA        NA        NA        NA        NA        NA
[2388]        NA        NA        NA        NA        NA        NA        NA
[2395]        NA        NA        NA        NA        NA        NA        NA
[2402]        NA        NA        NA        NA        NA        NA        NA
[2409]        NA        NA        NA        NA        NA        NA        NA
[2416]        NA        NA        NA        NA        NA        NA        NA
[2423]        NA        NA        NA        NA        NA        NA        NA
[2430]        NA        NA        NA        NA        NA        NA        NA
[2437]        NA        NA        NA        NA        NA        NA        NA
[2444]        NA        NA        NA        NA        NA        NA        NA
[2451]        NA        NA        NA        NA        NA        NA        NA
[2458]        NA        NA        NA        NA        NA        NA        NA
[2465]        NA        NA        NA        NA        NA        NA        NA
[2472]        NA        NA        NA        NA        NA        NA        NA
[2479]        NA        NA        NA        NA        NA        NA        NA
[2486]        NA        NA        NA        NA        NA        NA        NA
[2493]        NA        NA        NA        NA        NA        NA        NA
[2500]        NA        NA        NA        NA        NA        NA        NA
[2507]        NA        NA        NA        NA        NA        NA        NA
[2514]        NA        NA        NA        NA        NA        NA        NA
[2521]        NA        NA        NA        NA        NA        NA        NA
[2528]        NA        NA        NA        NA        NA        NA        NA
[2535]        NA        NA        NA        NA        NA        NA        NA
[2542]        NA        NA        NA        NA        NA        NA        NA
[2549]        NA        NA        NA        NA        NA        NA        NA
[2556]        NA        NA        NA        NA        NA        NA        NA
[2563]        NA        NA        NA        NA        NA        NA        NA
[2570]        NA        NA        NA        NA        NA        NA        NA
[2577]        NA        NA        NA        NA        NA        NA        NA
[2584]        NA        NA        NA        NA        NA        NA        NA
[2591]        NA        NA        NA        NA        NA        NA        NA
[2598]        NA        NA        NA        NA        NA        NA        NA
[2605]        NA        NA        NA        NA        NA        NA        NA
[2612]        NA        NA        NA        NA        NA        NA        NA
[2619]        NA        NA        NA        NA        NA        NA        NA
[2626]        NA        NA        NA        NA        NA        NA        NA
[2633]        NA        NA        NA        NA        NA        NA        NA
[2640]        NA        NA        NA        NA        NA        NA        NA
[2647]        NA        NA        NA        NA        NA        NA        NA
[2654]        NA        NA        NA        NA        NA        NA        NA
[2661]        NA        NA        NA        NA        NA        NA        NA
[2668]        NA        NA        NA        NA        NA        NA        NA
[2675]        NA        NA        NA        NA        NA        NA        NA
[2682]        NA        NA        NA        NA        NA        NA        NA
[2689]        NA        NA        NA        NA        NA        NA        NA
[2696]        NA        NA        NA        NA        NA        NA        NA
[2703]        NA        NA        NA        NA        NA        NA        NA
[2710]        NA        NA        NA        NA        NA        NA        NA
[2717]        NA        NA        NA        NA        NA        NA        NA
[2724]        NA        NA        NA        NA        NA        NA        NA
[2731]        NA        NA        NA        NA        NA        NA        NA
[2738]        NA        NA        NA        NA        NA        NA        NA
[2745]        NA        NA        NA        NA        NA        NA        NA
[2752]        NA        NA        NA        NA        NA        NA        NA
[2759]        NA        NA        NA        NA        NA        NA        NA
[2766]        NA        NA        NA        NA        NA        NA        NA
[2773]        NA        NA        NA        NA        NA        NA        NA
[2780]        NA        NA        NA        NA        NA        NA        NA
[2787]        NA        NA        NA        NA        NA        NA        NA
[2794]        NA        NA        NA        NA        NA        NA        NA
[2801]        NA        NA        NA        NA        NA        NA        NA
[2808]        NA        NA        NA        NA        NA        NA        NA
[2815]        NA        NA        NA        NA        NA        NA        NA
[2822]        NA        NA        NA        NA        NA        NA        NA
[2829]        NA        NA        NA        NA        NA        NA        NA
[2836]        NA        NA        NA        NA        NA        NA        NA
[2843]        NA        NA        NA        NA        NA        NA        NA
[2850]        NA        NA        NA        NA        NA        NA        NA
[2857]        NA        NA        NA        NA        NA        NA        NA
[2864]        NA        NA        NA        NA        NA        NA        NA
[2871]        NA        NA        NA        NA        NA        NA        NA
[2878]        NA        NA        NA        NA        NA        NA        NA
[2885]        NA        NA        NA        NA        NA        NA        NA
[2892]        NA        NA        NA        NA        NA        NA        NA
[2899]        NA        NA        NA        NA        NA        NA        NA
[2906]        NA        NA        NA        NA        NA        NA        NA
[2913]        NA        NA        NA        NA        NA        NA        NA
[2920]        NA        NA        NA        NA        NA        NA        NA
[2927]        NA        NA        NA        NA        NA        NA        NA
[2934]        NA        NA        NA        NA        NA        NA        NA
[2941]        NA        NA        NA        NA        NA        NA        NA
[2948]        NA        NA        NA        NA        NA        NA        NA
[2955]        NA        NA        NA        NA        NA        NA        NA
[2962]        NA        NA        NA        NA        NA        NA        NA
[2969]        NA        NA        NA        NA        NA        NA        NA
[2976]        NA        NA        NA        NA        NA        NA        NA
[2983]        NA        NA        NA        NA        NA        NA        NA
[2990]        NA        NA        NA        NA        NA        NA        NA
[2997]        NA        NA        NA        NA        NA        NA        NA
[3004]        NA        NA        NA        NA        NA        NA        NA
[3011]        NA        NA        NA        NA        NA        NA        NA
[3018]        NA        NA        NA        NA        NA        NA        NA
[3025]        NA        NA        NA        NA        NA        NA        NA
[3032]        NA        NA        NA        NA        NA        NA        NA
[3039]        NA        NA        NA        NA        NA        NA        NA
[3046]        NA        NA        NA        NA        NA        NA        NA
[3053]        NA        NA        NA        NA        NA        NA        NA
[3060]        NA        NA        NA        NA        NA        NA        NA
[3067]        NA        NA        NA        NA        NA        NA        NA
[3074]        NA        NA        NA        NA        NA        NA        NA
[3081]        NA        NA        NA        NA        NA        NA        NA
[3088]        NA        NA        NA        NA        NA        NA        NA
[3095]        NA        NA        NA        NA        NA        NA        NA
[3102]        NA        NA        NA        NA        NA        NA        NA
[3109]        NA        NA        NA        NA        NA        NA        NA
[3116]        NA        NA        NA        NA        NA        NA        NA
[3123]        NA        NA        NA        NA        NA        NA        NA
[3130]        NA        NA        NA        NA        NA        NA        NA
[3137]        NA        NA        NA        NA        NA        NA        NA
[3144]        NA        NA        NA        NA        NA        NA        NA
[3151]        NA        NA        NA        NA        NA        NA        NA
[3158]        NA        NA        NA        NA        NA        NA        NA
[3165]        NA        NA        NA        NA        NA        NA        NA
[3172]        NA        NA        NA        NA        NA        NA        NA
[3179]        NA        NA        NA        NA        NA        NA        NA
[3186]        NA        NA        NA        NA        NA        NA        NA
[3193]        NA        NA        NA        NA        NA        NA        NA
[3200]        NA        NA        NA        NA        NA        NA        NA
[3207]        NA        NA        NA        NA        NA        NA        NA
[3214]        NA        NA        NA        NA        NA        NA        NA
[3221]        NA        NA        NA        NA        NA        NA        NA
[3228]        NA        NA        NA        NA        NA        NA        NA
[3235]        NA        NA        NA        NA        NA        NA        NA
[3242]        NA        NA        NA        NA        NA        NA        NA
[3249]        NA        NA        NA        NA        NA        NA        NA
[3256]        NA        NA        NA        NA        NA        NA        NA
[3263]        NA        NA        NA        NA        NA        NA        NA
[3270]        NA        NA        NA        NA        NA        NA        NA
[3277]        NA        NA        NA        NA        NA        NA        NA
[3284]        NA        NA        NA        NA        NA        NA        NA
[3291]        NA        NA        NA        NA        NA        NA        NA
[3298]        NA        NA        NA        NA        NA        NA        NA
[3305]        NA        NA        NA        NA        NA        NA        NA
[3312]        NA        NA        NA        NA        NA        NA        NA
[3319]        NA        NA        NA        NA        NA        NA        NA
[3326]        NA        NA        NA        NA        NA        NA        NA
[3333]        NA        NA        NA        NA        NA        NA        NA
[3340]        NA        NA        NA        NA        NA        NA        NA
[3347]        NA        NA        NA        NA        NA        NA        NA
[3354]        NA        NA        NA        NA        NA        NA        NA
[3361]        NA        NA        NA        NA        NA        NA        NA
[3368]        NA        NA        NA        NA        NA        NA        NA
[3375]        NA        NA        NA        NA        NA        NA        NA
[3382]        NA        NA        NA        NA        NA        NA        NA
[3389]        NA        NA        NA        NA        NA        NA        NA
[3396]        NA        NA        NA        NA        NA        NA        NA
[3403]        NA        NA        NA        NA        NA        NA        NA
[3410]        NA        NA        NA        NA        NA        NA        NA
[3417]        NA        NA        NA        NA        NA        NA        NA
[3424]        NA        NA        NA        NA        NA        NA        NA
[3431]        NA        NA        NA        NA        NA        NA        NA
[3438]        NA        NA        NA        NA        NA        NA        NA
[3445]        NA        NA        NA        NA        NA        NA        NA
[3452]        NA        NA        NA        NA        NA        NA        NA
[3459]        NA        NA        NA        NA        NA        NA        NA
[3466]        NA        NA        NA        NA        NA        NA        NA
[3473]        NA        NA        NA        NA        NA        NA        NA
[3480]        NA        NA        NA        NA        NA        NA        NA
[3487]        NA        NA        NA        NA        NA        NA        NA
[3494]        NA        NA        NA        NA        NA        NA        NA
[3501]        NA        NA        NA        NA        NA        NA        NA
[3508]        NA        NA        NA        NA        NA        NA        NA
[3515]        NA        NA        NA        NA        NA        NA        NA
[3522]        NA        NA        NA        NA        NA        NA        NA
[3529]        NA        NA        NA        NA -4672.139 -4668.568 -4674.611
[3536] -4672.763 -4671.209 -4674.429 -4670.324 -4667.163 -4668.030 -4665.078
[3543] -4664.451 -4662.699 -4659.416 -4655.789 -4662.924 -4659.571 -4656.673
[3550] -4653.897 -4654.804 -4653.491 -4652.257 -4652.759 -4651.006 -4651.044
[3557] -4649.399 -4663.036 -4655.668 -4659.150 -4658.858 -4655.388 -4654.324
[3564] -4652.889 -4650.106 -4649.418 -4649.908 -4648.507 -4646.570 -4647.521
[3571] -4647.313 -4638.005 -4642.659 -4638.211 -4641.584 -4645.773 -4643.602
[3578] -4646.247 -4640.496 -4643.623 -4639.482 -4636.209 -4636.509 -4648.983
[3585] -4652.469 -4675.188 -4688.978        NA        NA        NA        NA
[3592]        NA        NA -4897.101 -4919.404 -4878.175 -4884.102 -4881.653
[3599] -4868.278 -4863.422 -4845.038 -4842.364 -4843.349 -4844.216 -4865.705
[3606] -4804.391 -4828.431 -4820.868 -4823.535 -4824.170 -4821.629 -4821.306
[3613] -4793.791        NA        NA        NA        NA        NA        NA
[3620]        NA        NA        NA        NA        NA        NA        NA
[3627]        NA        NA        NA        NA        NA        NA        NA
[3634]        NA        NA        NA        NA        NA        NA        NA
[3641]        NA        NA        NA        NA        NA        NA        NA
[3648]        NA        NA        NA        NA        NA        NA        NA
[3655]        NA        NA        NA        NA        NA        NA        NA
[3662]        NA        NA -5032.137        NA        NA        NA        NA
[3669]        NA        NA        NA        NA        NA        NA        NA
[3676]        NA        NA        NA        NA        NA        NA        NA
[3683]        NA        NA        NA        NA        NA        NA        NA
[3690]        NA        NA        NA        NA        NA        NA        NA
[3697]        NA        NA        NA        NA        NA        NA        NA
[3704]        NA        NA        NA        NA        NA        NA        NA
[3711]        NA        NA        NA        NA        NA        NA        NA
[3718]        NA        NA        NA        NA        NA        NA        NA
[3725]        NA        NA        NA        NA        NA        NA        NA
[3732]        NA        NA        NA        NA        NA        NA        NA
[3739]        NA        NA        NA        NA        NA        NA        NA
[3746]        NA        NA        NA        NA        NA        NA        NA
[3753]        NA        NA        NA        NA        NA        NA        NA
[3760]        NA        NA        NA -4683.008 -4682.982 -4682.098 -4681.598
[3767] -4681.039 -4684.004 -4685.486 -4684.236 -4685.858 -4685.233 -4688.451
[3774] -4688.279 -4686.422 -4686.559 -4685.191 -4689.012 -4687.745 -4680.397
[3781] -4684.307 -4683.721 -4679.899 -4673.812 -4664.822 -4671.976 -4666.828
[3788] -4665.531 -4686.720 -4686.314 -4694.908 -4698.343 -4696.421 -4683.983
[3795] -4694.488 -4712.075 -4714.799 -4716.439 -4720.218 -4725.214 -4733.753
[3802] -4729.413 -4736.060 -4727.800 -4740.033 -4731.193 -4738.792 -4744.228
[3809] -4755.843 -4752.837 -4749.888 -4747.813 -4746.310        NA -4738.684
[3816]        NA -4751.162        NA        NA        NA        NA        NA
[3823]        NA        NA        NA        NA        NA        NA        NA
[3830]        NA        NA        NA        NA        NA        NA        NA
[3837]        NA        NA        NA        NA        NA        NA        NA
[3844]        NA        NA        NA        NA        NA        NA        NA
[3851]        NA        NA        NA        NA        NA        NA        NA
[3858]        NA        NA        NA        NA        NA        NA        NA
[3865]        NA        NA        NA        NA        NA        NA        NA
[3872]        NA        NA        NA        NA        NA        NA        NA
[3879]        NA        NA        NA        NA        NA        NA        NA
[3886]        NA        NA        NA        NA        NA        NA        NA
[3893]        NA        NA        NA        NA        NA        NA        NA
[3900]        NA        NA        NA        NA        NA        NA        NA
[3907]        NA        NA        NA        NA        NA        NA        NA
[3914]        NA        NA        NA        NA        NA        NA        NA
[3921]        NA        NA        NA        NA        NA        NA        NA
[3928]        NA        NA        NA        NA        NA        NA        NA
[3935]        NA        NA        NA        NA        NA        NA        NA
[3942]        NA        NA        NA        NA        NA        NA        NA
[3949]        NA        NA        NA        NA        NA        NA        NA
[3956]        NA        NA        NA        NA        NA        NA        NA
[3963]        NA        NA        NA        NA        NA        NA        NA
[3970]        NA        NA        NA        NA        NA        NA        NA
[3977]        NA        NA        NA        NA        NA        NA        NA
[3984]        NA        NA        NA        NA        NA        NA        NA
[3991]        NA        NA        NA        NA        NA        NA        NA
[3998]        NA        NA        NA        NA        NA        NA        NA
[4005]        NA        NA        NA        NA        NA        NA        NA
[4012]        NA        NA        NA        NA        NA        NA        NA
[4019]        NA        NA        NA        NA        NA        NA        NA
[4026]        NA        NA        NA        NA        NA        NA        NA
[4033]        NA        NA        NA        NA        NA        NA        NA
[4040]        NA        NA        NA        NA        NA        NA        NA
[4047]        NA        NA        NA        NA        NA        NA        NA
[4054]        NA        NA        NA        NA        NA        NA        NA
[4061]        NA        NA        NA        NA        NA        NA        NA
[4068]        NA        NA        NA        NA        NA        NA        NA
[4075]        NA        NA        NA        NA        NA        NA        NA
[4082]        NA        NA        NA        NA        NA        NA        NA
[4089]        NA        NA        NA        NA        NA        NA        NA
[4096]        NA        NA        NA        NA        NA        NA        NA
[4103]        NA        NA        NA        NA        NA        NA        NA
[4110]        NA        NA        NA        NA        NA        NA        NA
[4117]        NA        NA        NA        NA        NA        NA        NA
[4124]        NA        NA        NA        NA        NA        NA        NA
[4131]        NA        NA        NA        NA        NA        NA        NA
[4138]        NA        NA        NA        NA        NA        NA        NA
[4145]        NA        NA        NA        NA        NA        NA        NA
[4152]        NA        NA        NA        NA        NA        NA        NA
[4159]        NA        NA        NA        NA        NA        NA        NA
[4166]        NA        NA        NA        NA        NA        NA        NA
[4173]        NA        NA        NA        NA        NA        NA        NA
[4180]        NA        NA        NA        NA        NA        NA        NA
[4187]        NA        NA        NA        NA        NA        NA        NA
[4194]        NA        NA        NA        NA        NA        NA        NA
[4201]        NA        NA        NA        NA        NA        NA        NA
[4208]        NA        NA        NA        NA        NA        NA        NA
[4215]        NA        NA        NA        NA        NA        NA        NA
[4222]        NA        NA        NA        NA        NA        NA        NA
[4229]        NA        NA        NA        NA        NA        NA        NA
[4236]        NA        NA        NA        NA        NA        NA        NA
[4243]        NA        NA        NA        NA        NA        NA        NA
[4250]        NA        NA        NA        NA        NA        NA        NA
[4257]        NA        NA        NA        NA        NA        NA        NA
[4264]        NA        NA        NA        NA        NA        NA        NA
[4271]        NA        NA        NA        NA        NA        NA        NA
[4278]        NA        NA        NA        NA        NA        NA        NA
[4285]        NA        NA        NA        NA        NA        NA        NA
[4292]        NA        NA        NA        NA        NA        NA        NA
[4299]        NA        NA        NA        NA        NA        NA        NA
[4306]        NA        NA        NA        NA        NA        NA        NA
[4313]        NA        NA        NA        NA        NA        NA        NA
[4320]        NA        NA        NA        NA        NA        NA        NA
[4327]        NA        NA        NA        NA        NA        NA        NA
[4334]        NA        NA        NA        NA        NA        NA        NA
[4341]        NA        NA        NA        NA        NA        NA        NA
[4348]        NA        NA        NA        NA        NA        NA        NA
[4355]        NA        NA        NA        NA        NA        NA        NA
[4362]        NA        NA        NA        NA        NA        NA        NA
[4369]        NA        NA        NA        NA        NA        NA        NA
[4376]        NA        NA        NA        NA        NA        NA        NA
[4383]        NA        NA        NA        NA        NA        NA        NA
[4390]        NA        NA        NA        NA        NA        NA        NA
[4397]        NA        NA        NA        NA        NA        NA        NA
[4404]        NA        NA        NA        NA        NA        NA -4710.453
[4411] -4708.968 -4707.398 -4711.244 -4705.537 -4696.063 -4701.829 -4697.159
[4418] -4694.037 -4692.781 -4695.136 -4696.716 -4697.548 -4697.184 -4696.333
[4425] -4695.427 -4698.548 -4697.558 -4698.895 -4698.684 -4699.722 -4701.201
[4432] -4704.429 -4703.314 -4703.179 -4702.142 -4706.593 -4705.314 -4705.045
[4439] -4705.784 -4701.009 -4702.448 -4703.118 -4704.112 -4701.798 -4701.059
[4446] -4707.714 -4709.363 -4703.356 -4702.050 -4706.424 -4705.413 -4705.846
[4453] -4710.276 -4726.381 -4708.904 -4715.448 -4717.600 -4717.512 -4713.824
[4460] -4711.806 -4717.532 -4723.491 -4719.484 -4715.049        NA -4721.037
[4467]        NA        NA        NA        NA        NA        NA        NA
[4474] -4699.940 -4701.538 -4703.440 -4704.224 -4705.570 -4707.039 -4707.741
[4481] -4714.074 -4716.340 -4721.707 -4711.676 -4711.932 -4714.526 -4714.045
[4488] -4718.317        NA        NA -4820.610        NA        NA -4900.963
[4495] -4876.807        NA        NA        NA        NA        NA        NA
[4502]        NA        NA        NA        NA        NA        NA        NA
[4509]        NA        NA        NA        NA        NA        NA        NA
[4516]        NA        NA        NA        NA        NA        NA        NA
[4523]        NA        NA        NA        NA        NA        NA        NA
[4530]        NA        NA        NA        NA        NA        NA        NA
[4537]        NA        NA        NA        NA        NA        NA        NA
[4544]        NA        NA        NA        NA        NA        NA        NA
[4551]        NA        NA        NA        NA        NA        NA        NA
[4558]        NA        NA        NA        NA        NA        NA        NA
[4565]        NA        NA        NA        NA        NA        NA        NA
[4572]        NA        NA        NA        NA        NA        NA        NA
[4579]        NA        NA        NA        NA        NA        NA        NA
[4586]        NA        NA        NA        NA        NA        NA        NA
[4593]        NA        NA        NA        NA        NA        NA        NA
[4600]        NA        NA        NA        NA        NA        NA        NA
[4607]        NA        NA        NA        NA        NA        NA        NA
[4614]        NA        NA        NA        NA        NA        NA        NA
[4621]        NA        NA        NA        NA        NA        NA        NA
[4628]        NA        NA        NA        NA        NA        NA        NA
[4635]        NA        NA        NA        NA        NA        NA        NA
[4642]        NA        NA        NA        NA        NA        NA        NA
[4649]        NA        NA        NA        NA        NA        NA        NA
[4656]        NA        NA        NA        NA        NA        NA        NA
[4663]        NA        NA        NA        NA        NA        NA        NA
[4670]        NA        NA        NA        NA        NA        NA        NA
[4677]        NA        NA        NA        NA        NA        NA        NA
[4684]        NA        NA        NA        NA        NA        NA        NA
[4691]        NA        NA        NA        NA        NA        NA        NA
[4698]        NA        NA        NA        NA        NA        NA        NA
[4705]        NA        NA        NA        NA        NA        NA        NA
[4712]        NA        NA        NA        NA        NA        NA        NA
[4719]        NA        NA        NA        NA        NA        NA        NA
[4726]        NA        NA        NA        NA        NA        NA        NA
[4733]        NA        NA        NA        NA        NA        NA        NA
[4740]        NA        NA        NA        NA        NA        NA        NA
[4747]        NA        NA        NA        NA        NA        NA        NA
[4754]        NA        NA        NA        NA        NA        NA        NA
[4761]        NA        NA        NA        NA        NA        NA        NA
[4768]        NA        NA        NA        NA        NA        NA        NA
[4775]        NA        NA        NA        NA        NA        NA        NA
[4782]        NA        NA        NA        NA        NA        NA        NA
[4789]        NA        NA        NA        NA        NA        NA        NA
[4796]        NA        NA        NA        NA        NA        NA        NA
[4803]        NA        NA        NA        NA        NA        NA        NA
[4810]        NA        NA        NA        NA        NA        NA        NA
[4817]        NA        NA        NA        NA        NA        NA        NA
[4824]        NA        NA        NA        NA        NA        NA        NA
[4831]        NA        NA        NA        NA        NA        NA        NA
[4838]        NA        NA        NA        NA        NA        NA        NA
[4845]        NA        NA        NA        NA        NA        NA        NA
[4852]        NA        NA        NA        NA        NA        NA        NA
[4859]        NA        NA        NA        NA        NA        NA        NA
[4866]        NA        NA        NA        NA        NA        NA        NA
[4873]        NA        NA        NA        NA        NA        NA        NA
[4880]        NA        NA        NA        NA        NA        NA        NA
[4887]        NA        NA        NA        NA        NA        NA        NA
[4894]        NA        NA        NA        NA        NA        NA        NA
[4901]        NA        NA        NA        NA        NA        NA        NA
[4908]        NA        NA        NA        NA        NA        NA        NA
[4915]        NA        NA        NA        NA        NA        NA        NA
[4922]        NA        NA        NA        NA        NA        NA        NA
[4929]        NA        NA        NA        NA        NA        NA        NA
[4936]        NA        NA        NA        NA        NA        NA        NA
[4943]        NA        NA        NA        NA        NA        NA -4684.600
[4950] -4684.463 -4685.406 -4686.300 -4687.205 -4687.815 -4687.761 -4687.286
[4957] -4686.763 -4685.956 -4685.087 -4685.664 -4684.380 -4682.916 -4681.811
[4964] -4682.940 -4684.397 -4685.308 -4686.419 -4685.472 -4684.458 -4683.094
[4971] -4682.561 -4683.643 -4682.421 -4681.358 -4680.446 -4679.394 -4678.086
[4978] -4678.770 -4677.432 -4676.217 -4677.104 -4681.425 -4679.574 -4681.330
[4985] -4680.289 -4680.877 -4680.653 -4678.376 -4682.153 -4678.160 -4680.148
[4992] -4680.326 -4679.583 -4678.334 -4677.940 -4677.050 -4676.661 -4675.720
[4999] -4677.727 -4676.346 -4675.815 -4675.330 -4674.366 -4679.639 -4680.152
[5006] -4678.830 -4676.633 -4677.804 -4678.357 -4675.446 -4676.542 -4675.570
[5013] -4674.579 -4674.915 -4674.239 -4672.705 -4673.478 -4673.271 -4673.085
[5020] -4672.548 -4671.936 -4681.948 -4680.877 -4679.382 -4678.276 -4688.205
[5027] -4686.026 -4682.528 -4682.052 -4687.644 -4686.774 -4685.560 -4683.690
[5034] -4684.751 -4684.474 -4686.129 -4684.799 -4683.476 -4685.393 -4683.389
[5041] -4684.647 -4682.339 -4682.048 -4688.780 -4685.802 -4686.861 -4686.950
[5048] -4689.233 -4688.054 -4688.856 -4687.469 -4688.667 -4688.892 -4689.903
[5055] -4691.878 -4692.893 -4690.676 -4694.255 -4692.304 -4690.334 -4688.501
[5062] -4691.695 -4693.491 -4689.575 -4691.680 -4692.292 -4692.437 -4692.588
[5069] -4691.359 -4697.817 -4695.838 -4693.095 -4695.942 -4695.174 -4692.216
[5076] -4705.105 -4700.627 -4698.099 -4699.431 -4699.317 -4697.216 -4700.556
[5083] -4697.080 -4695.395 -4702.577 -4700.116 -4698.784 -4698.943 -4693.580
[5090] -4695.791 -4694.373 -4697.287 -4690.885 -4695.130 -4693.572 -4694.102
[5097] -4699.670 -4697.538 -4694.898 -4693.321 -4692.609 -4698.555 -4697.942
[5104] -4696.051 -4696.329 -4699.731 -4700.404 -4699.177 -4697.896 -4692.220
[5111] -4691.097 -4690.328 -4689.412 -4687.466 -4685.713 -4683.955 -4686.558
[5118] -4684.706 -4689.641 -4689.020 -4687.458 -4688.109 -4684.454 -4685.774
[5125] -4688.559 -4687.659 -4685.894 -4686.134 -4694.214 -4695.748 -4690.826
[5132] -4690.821 -4691.750 -4688.996 -4694.520 -4693.293 -4696.486 -4696.712
[5139] -4695.421 -4694.955 -4693.110 -4694.310 -4691.379 -4691.694 -4692.504
[5146] -4692.376 -4690.342 -4689.969 -4689.527 -4692.871 -4691.660 -4693.988
[5153] -4695.303 -4690.749 -4691.313 -4691.532 -4688.319 -4687.649 -4686.264
[5160] -4689.161 -4688.376 -4689.769 -4691.063 -4686.148 -4684.908 -4686.589
[5167] -4687.252 -4683.757 -4683.880 -4684.522 -4681.723 -4680.316 -4684.790
[5174] -4683.172 -4683.024 -4680.768 -4663.950 -4683.798 -4682.604 -4673.956
[5181] -4675.696 -4675.196 -4681.851 -4682.934 -4682.071 -4681.348 -4681.771
[5188] -4681.354 -4684.182 -4683.205 -4679.173 -4673.749 -4679.774 -4679.447
[5195] -4680.599 -4680.234 -4678.026 -4678.271 -4680.313 -4680.571 -4680.420
[5202] -4678.301 -4679.126 -4679.792 -4677.601 -4676.541 -4671.654 -4662.289
[5209] -4663.092 -4661.002 -4659.574 -4668.797 -4667.458 -4664.940 -4670.511
[5216] -4668.771 -4671.192 -4670.388 -4669.232 -4668.638 -4666.966 -4664.962
[5223] -4662.563 -4658.925 -4665.542 -4659.586 -4666.677 -4667.431 -4661.591
[5230] -4664.058 -4650.352 -4651.170 -4640.674 -4643.215 -4641.235 -4645.732
[5237] -4642.718 -4642.707 -4639.277 -4672.752 -4670.728 -4668.176 -4668.623
[5244] -4669.946 -4663.595 -4664.154 -4667.513 -4666.524 -4664.805 -4665.164
[5251] -4669.444 -4667.122 -4665.727 -4661.753 -4662.923 -4670.912 -4671.806
[5258] -4662.864 -4663.592 -4661.125 -4654.303 -4665.702 -4636.175 -4651.410
[5265] -4688.041        NA        NA        NA        NA        NA        NA
[5272]        NA        NA        NA        NA        NA        NA        NA
[5279]        NA        NA        NA        NA        NA        NA        NA
[5286]        NA        NA        NA        NA        NA        NA        NA
[5293]        NA        NA        NA        NA        NA        NA        NA
[5300]        NA        NA        NA        NA        NA        NA        NA
[5307]        NA        NA        NA        NA        NA        NA        NA
[5314]        NA        NA        NA        NA        NA        NA        NA
[5321]        NA        NA        NA        NA        NA        NA        NA
[5328]        NA        NA        NA        NA        NA        NA        NA
[5335]        NA        NA        NA        NA        NA        NA        NA
[5342]        NA        NA        NA        NA        NA        NA        NA
[5349]        NA        NA        NA        NA        NA        NA        NA
[5356]        NA        NA        NA        NA        NA        NA        NA
[5363]        NA        NA        NA        NA        NA        NA        NA
[5370]        NA        NA        NA        NA        NA        NA        NA
[5377]        NA        NA        NA        NA        NA        NA        NA
[5384]        NA        NA        NA        NA        NA        NA        NA
[5391]        NA        NA        NA        NA        NA        NA        NA
[5398]        NA        NA        NA        NA        NA        NA        NA
[5405]        NA        NA        NA        NA        NA        NA        NA
[5412]        NA        NA        NA        NA        NA        NA        NA
[5419]        NA        NA        NA        NA        NA        NA        NA
[5426]        NA        NA        NA        NA        NA        NA        NA
[5433]        NA        NA        NA        NA        NA        NA        NA
[5440]        NA        NA        NA        NA        NA        NA        NA
[5447]        NA        NA        NA        NA        NA        NA        NA
[5454]        NA        NA        NA        NA        NA        NA        NA
[5461]        NA        NA        NA        NA        NA        NA        NA
[5468]        NA        NA        NA        NA        NA        NA        NA
[5475]        NA        NA        NA        NA        NA        NA        NA
[5482]        NA        NA        NA        NA        NA        NA        NA
[5489]        NA        NA        NA        NA        NA        NA        NA
[5496]        NA        NA        NA        NA        NA        NA        NA
[5503]        NA        NA        NA        NA        NA        NA        NA
[5510]        NA        NA        NA        NA        NA        NA        NA
[5517]        NA        NA        NA        NA        NA        NA        NA
[5524]        NA        NA        NA        NA        NA        NA        NA
[5531]        NA        NA        NA        NA        NA        NA        NA
[5538]        NA        NA        NA        NA        NA        NA        NA
[5545]        NA        NA        NA        NA        NA        NA        NA
[5552]        NA        NA        NA        NA        NA        NA        NA
[5559]        NA        NA        NA        NA        NA        NA        NA
[5566]        NA        NA        NA        NA        NA        NA        NA
[5573]        NA        NA        NA        NA        NA        NA        NA
[5580]        NA        NA        NA        NA        NA        NA        NA
[5587]        NA        NA        NA        NA        NA        NA        NA
[5594]        NA        NA        NA        NA        NA        NA        NA
[5601]        NA        NA        NA        NA        NA        NA        NA
[5608]        NA        NA        NA        NA        NA        NA        NA
[5615]        NA        NA        NA        NA        NA        NA        NA
[5622]        NA        NA        NA        NA        NA        NA        NA
[5629]        NA        NA        NA        NA        NA        NA        NA
[5636]        NA        NA        NA        NA        NA        NA        NA
[5643]        NA        NA        NA        NA        NA        NA        NA
[5650]        NA        NA        NA        NA        NA        NA        NA
[5657]        NA        NA        NA        NA        NA        NA        NA
[5664]        NA        NA        NA        NA        NA        NA        NA
[5671]        NA        NA        NA        NA        NA        NA        NA
[5678]        NA        NA        NA        NA        NA        NA        NA
[5685]        NA        NA        NA        NA        NA        NA        NA
[5692]        NA        NA        NA        NA        NA        NA        NA
[5699]        NA        NA        NA        NA        NA        NA        NA
[5706]        NA        NA        NA        NA        NA        NA        NA
[5713]        NA        NA        NA        NA        NA        NA        NA
[5720]        NA        NA        NA        NA        NA        NA        NA
[5727]        NA        NA        NA        NA        NA        NA        NA
[5734]        NA        NA        NA        NA        NA        NA        NA
[5741]        NA        NA        NA        NA        NA        NA        NA
[5748]        NA        NA        NA        NA        NA        NA        NA
[5755]        NA        NA        NA        NA        NA        NA        NA
[5762]        NA        NA        NA        NA        NA        NA        NA
[5769]        NA        NA        NA        NA        NA        NA        NA
[5776]        NA        NA        NA        NA        NA        NA        NA
[5783]        NA        NA        NA        NA        NA        NA        NA
[5790]        NA        NA        NA        NA        NA        NA        NA
[5797]        NA        NA        NA        NA        NA        NA        NA
[5804]        NA        NA        NA        NA        NA        NA        NA
[5811]        NA        NA        NA        NA        NA        NA        NA
[5818]        NA        NA        NA        NA        NA        NA        NA
[5825]        NA        NA        NA        NA        NA        NA        NA
[5832]        NA        NA        NA        NA        NA        NA        NA
[5839]        NA        NA        NA        NA        NA        NA        NA
[5846]        NA        NA        NA        NA        NA        NA        NA
[5853]        NA        NA        NA        NA        NA        NA        NA
[5860]        NA        NA        NA        NA        NA        NA        NA
[5867]        NA        NA        NA        NA        NA        NA        NA
[5874]        NA        NA        NA        NA        NA        NA        NA
[5881]        NA        NA        NA        NA        NA        NA        NA
[5888]        NA        NA        NA        NA        NA        NA        NA
[5895]        NA        NA        NA        NA        NA        NA        NA
[5902]        NA        NA        NA        NA        NA        NA        NA
[5909]        NA        NA        NA        NA        NA        NA        NA
[5916]        NA        NA        NA        NA        NA        NA        NA
[5923]        NA        NA        NA        NA        NA        NA        NA
[5930]        NA        NA        NA        NA        NA        NA        NA
[5937]        NA        NA        NA        NA        NA        NA        NA
[5944]        NA        NA        NA        NA        NA        NA        NA
[5951]        NA        NA        NA        NA        NA        NA        NA
[5958]        NA        NA        NA        NA        NA        NA        NA
[5965]        NA        NA        NA        NA        NA        NA        NA
[5972]        NA        NA        NA        NA        NA        NA        NA
[5979]        NA        NA        NA        NA        NA        NA        NA
[5986]        NA        NA        NA        NA        NA        NA        NA
[5993]        NA        NA        NA        NA        NA        NA        NA
[6000]        NA        NA        NA        NA        NA        NA        NA
[6007]        NA        NA        NA        NA        NA        NA        NA
[6014]        NA        NA        NA        NA        NA        NA        NA
[6021]        NA        NA        NA        NA        NA        NA        NA
[6028]        NA        NA        NA        NA        NA        NA        NA
[6035]        NA        NA        NA        NA        NA        NA        NA
[6042]        NA        NA        NA        NA        NA        NA        NA
[6049]        NA        NA        NA        NA        NA        NA        NA
[6056]        NA        NA        NA        NA        NA        NA        NA
[6063]        NA        NA        NA        NA        NA        NA        NA
[6070]        NA        NA        NA        NA        NA        NA        NA
[6077]        NA        NA        NA        NA        NA        NA        NA
[6084]        NA        NA        NA        NA        NA        NA        NA
[6091]        NA        NA        NA        NA        NA        NA        NA
[6098]        NA        NA        NA        NA        NA        NA        NA
[6105]        NA        NA        NA        NA        NA        NA        NA
[6112]        NA        NA        NA        NA        NA        NA        NA
[6119]        NA        NA        NA        NA        NA        NA        NA
[6126]        NA        NA        NA        NA        NA        NA        NA
[6133]        NA        NA        NA        NA        NA        NA        NA
[6140]        NA        NA        NA        NA        NA        NA        NA
[6147]        NA        NA        NA        NA        NA        NA        NA
[6154]        NA        NA        NA        NA        NA        NA        NA
[6161]        NA        NA        NA        NA        NA        NA        NA
[6168]        NA        NA        NA        NA        NA        NA        NA
[6175]        NA        NA        NA        NA        NA        NA        NA
[6182]        NA        NA        NA        NA        NA        NA        NA
[6189]        NA        NA        NA        NA        NA        NA        NA
[6196]        NA        NA        NA        NA        NA        NA        NA
[6203]        NA        NA        NA        NA        NA        NA        NA
[6210]        NA        NA        NA        NA        NA        NA        NA
[6217]        NA        NA        NA        NA        NA        NA        NA
[6224]        NA        NA        NA        NA        NA        NA        NA
[6231]        NA        NA        NA        NA        NA        NA        NA
[6238]        NA        NA        NA        NA        NA        NA        NA
[6245]        NA        NA        NA        NA        NA        NA        NA
[6252]        NA        NA        NA        NA        NA        NA        NA
[6259]        NA        NA        NA        NA        NA        NA        NA
[6266]        NA        NA        NA        NA        NA        NA        NA
[6273] -4628.075 -4628.304 -4627.511 -4627.284 -4627.013        NA        NA
[6280]        NA        NA        NA        NA        NA        NA        NA
[6287]        NA        NA        NA        NA        NA        NA        NA
[6294]        NA        NA        NA        NA        NA        NA -4628.478
[6301] -4628.862 -4629.021        NA -4627.990 -4628.009        NA        NA
[6308]        NA        NA        NA        NA        NA        NA        NA
[6315]        NA        NA        NA        NA        NA        NA        NA
[6322]        NA        NA        NA        NA        NA        NA        NA
[6329]        NA        NA        NA        NA        NA        NA        NA
[6336]        NA        NA        NA        NA        NA -4635.048        NA
[6343]        NA        NA        NA        NA        NA        NA        NA
[6350]        NA        NA        NA        NA        NA        NA        NA
[6357]        NA        NA        NA        NA        NA        NA        NA
[6364]        NA        NA        NA        NA        NA        NA        NA
[6371]        NA        NA        NA        NA        NA        NA        NA
[6378]        NA        NA        NA        NA        NA        NA        NA
[6385]        NA        NA        NA        NA        NA        NA        NA
[6392]        NA        NA        NA        NA        NA        NA        NA
[6399]        NA        NA        NA        NA        NA        NA        NA
[6406]        NA        NA        NA        NA        NA        NA        NA
[6413]        NA        NA        NA        NA        NA        NA        NA
[6420]        NA        NA        NA        NA        NA        NA        NA
[6427]        NA        NA        NA        NA        NA        NA        NA
[6434]        NA        NA        NA        NA        NA        NA        NA
[6441]        NA        NA        NA        NA        NA        NA        NA
[6448]        NA        NA        NA        NA        NA        NA        NA
[6455]        NA        NA        NA        NA        NA        NA        NA
[6462]        NA        NA        NA        NA        NA        NA -4603.264
[6469] -4603.707 -4604.931 -4604.663 -4603.985 -4602.114 -4602.047 -4602.736
[6476] -4605.335 -4607.090 -4607.605 -4606.431 -4606.404 -4606.063 -4607.580
[6483] -4606.146 -4603.975 -4605.045 -4603.695 -4602.041 -4601.851 -4599.706
[6490] -4599.878 -4599.690 -4599.998 -4600.402 -4598.629 -4599.873 -4600.628
[6497] -4602.699 -4601.711 -4597.416 -4611.815 -4612.891 -4612.229 -4611.073
[6504] -4609.621 -4609.922 -4608.340 -4609.294 -4612.907 -4613.653 -4616.527
[6511] -4614.833 -4615.186 -4615.733 -4616.446 -4616.353 -4614.367 -4614.212
[6518] -4609.907 -4611.458 -4611.599 -4608.591 -4612.914 -4614.256 -4608.931
[6525] -4608.909 -4613.936 -4612.874 -4611.971 -4612.503 -4610.388 -4609.151
[6532] -4610.735 -4610.934 -4605.983 -4605.096 -4597.367 -4598.783 -4597.855
[6539] -4594.333 -4606.536 -4631.452 -4618.655 -4618.029 -4626.011 -4630.693
[6546] -4626.660 -4626.013 -4626.881 -4625.846 -4625.021 -4623.543 -4624.183
[6553] -4622.366 -4621.967 -4621.651 -4620.981 -4623.121 -4622.908 -4625.213
[6560] -4624.142 -4632.311 -4623.322 -4629.380 -4612.633 -4597.081        NA
[6567] -4580.106        NA        NA        NA        NA -4582.702        NA
[6574]        NA -4581.444        NA -4590.664        NA -4583.583 -4583.195
[6581] -4584.967 -4584.531 -4588.563 -4586.895 -4586.730 -4586.253        NA
[6588]        NA -4585.073 -4588.196        NA        NA        NA        NA
[6595]        NA        NA        NA        NA        NA        NA        NA
[6602]        NA        NA        NA        NA        NA        NA        NA
[6609]        NA        NA        NA        NA        NA        NA        NA
[6616]        NA        NA        NA        NA        NA        NA        NA
[6623]        NA        NA        NA        NA        NA        NA        NA
[6630]        NA        NA        NA        NA        NA        NA        NA
[6637]        NA        NA        NA        NA        NA        NA        NA
[6644]        NA        NA        NA        NA        NA        NA        NA
[6651]        NA        NA        NA        NA        NA        NA        NA
[6658]        NA        NA        NA        NA        NA        NA        NA
[6665]        NA        NA        NA        NA        NA        NA        NA
[6672]        NA        NA        NA        NA        NA        NA        NA
[6679]        NA        NA        NA        NA        NA        NA        NA
[6686]        NA        NA        NA        NA        NA        NA        NA
[6693]        NA        NA        NA        NA        NA        NA        NA
[6700]        NA        NA        NA        NA        NA        NA        NA
[6707]        NA        NA        NA        NA        NA        NA        NA
[6714]        NA        NA        NA        NA        NA        NA        NA
[6721]        NA        NA        NA        NA        NA        NA        NA
[6728]        NA        NA        NA        NA        NA        NA        NA
[6735]        NA        NA        NA        NA        NA        NA        NA
[6742]        NA        NA        NA        NA        NA        NA        NA
[6749]        NA        NA        NA        NA        NA        NA        NA
[6756]        NA        NA        NA        NA        NA        NA        NA
[6763]        NA        NA        NA        NA        NA        NA        NA
[6770]        NA        NA        NA        NA        NA        NA        NA
[6777]        NA        NA        NA        NA        NA        NA        NA
[6784]        NA        NA        NA        NA        NA        NA        NA
[6791]        NA        NA        NA        NA        NA        NA        NA
[6798]        NA        NA        NA        NA        NA        NA        NA
[6805]        NA        NA        NA        NA        NA        NA        NA
[6812]        NA        NA        NA        NA        NA        NA        NA
[6819]        NA        NA        NA        NA        NA        NA        NA
[6826]        NA        NA        NA        NA        NA        NA        NA
[6833]        NA        NA        NA        NA        NA        NA        NA
[6840]        NA        NA        NA        NA        NA        NA        NA
[6847]        NA        NA        NA        NA        NA        NA        NA
[6854]        NA        NA        NA        NA        NA        NA        NA
[6861]        NA        NA        NA        NA        NA        NA        NA
[6868]        NA        NA        NA        NA        NA        NA        NA
[6875]        NA        NA        NA        NA        NA        NA        NA
[6882]        NA        NA        NA        NA        NA        NA        NA
[6889]        NA        NA        NA        NA        NA        NA        NA
[6896]        NA        NA        NA        NA        NA        NA        NA
[6903]        NA        NA        NA        NA        NA        NA        NA
[6910]        NA        NA        NA        NA        NA        NA        NA
[6917]        NA        NA        NA        NA        NA        NA        NA
[6924]        NA        NA        NA        NA        NA        NA        NA
[6931]        NA        NA        NA        NA        NA        NA        NA
[6938]        NA        NA        NA        NA        NA        NA        NA
[6945]        NA        NA        NA        NA        NA        NA        NA
[6952]        NA        NA        NA        NA        NA        NA        NA
[6959]        NA        NA        NA        NA        NA        NA        NA
[6966]        NA        NA        NA        NA        NA        NA        NA
[6973]        NA        NA        NA        NA        NA        NA        NA
[6980]        NA        NA        NA        NA        NA        NA        NA
[6987]        NA        NA        NA        NA        NA        NA        NA
[6994]        NA        NA        NA        NA        NA        NA        NA
[7001]        NA        NA        NA        NA        NA        NA        NA
[7008]        NA        NA        NA        NA        NA        NA        NA
[7015]        NA        NA        NA        NA        NA        NA        NA
[7022]        NA        NA        NA        NA        NA        NA        NA
[7029]        NA        NA        NA        NA        NA        NA        NA
[7036]        NA        NA        NA        NA        NA        NA        NA
[7043]        NA        NA        NA        NA        NA        NA        NA
[7050]        NA        NA        NA        NA        NA        NA        NA
[7057]        NA        NA        NA        NA        NA        NA        NA
[7064]        NA        NA        NA        NA        NA        NA        NA
[7071]        NA        NA        NA        NA        NA        NA        NA
[7078]        NA        NA        NA        NA        NA        NA        NA
[7085]        NA        NA        NA        NA        NA        NA        NA
[7092]        NA        NA        NA        NA        NA        NA        NA
[7099]        NA        NA        NA        NA        NA        NA        NA
[7106]        NA        NA        NA        NA        NA        NA        NA
[7113]        NA        NA        NA        NA        NA        NA        NA
[7120]        NA        NA        NA        NA        NA        NA        NA
[7127]        NA        NA        NA        NA        NA        NA        NA
[7134]        NA        NA        NA        NA        NA        NA        NA
[7141]        NA        NA        NA        NA        NA        NA        NA
[7148]        NA        NA        NA        NA        NA        NA        NA
[7155]        NA        NA        NA        NA        NA        NA        NA
[7162]        NA        NA        NA        NA        NA        NA        NA
[7169]        NA        NA        NA        NA        NA        NA        NA
[7176]        NA        NA        NA        NA        NA        NA        NA
[7183]        NA        NA        NA        NA        NA        NA        NA
[7190]        NA        NA        NA        NA        NA        NA        NA
[7197]        NA        NA        NA        NA        NA        NA        NA
[7204]        NA        NA        NA        NA        NA        NA        NA
[7211]        NA        NA        NA        NA        NA        NA        NA
[7218]        NA        NA        NA        NA        NA        NA        NA
[7225]        NA        NA        NA        NA        NA        NA        NA
[7232]        NA        NA        NA        NA        NA        NA        NA
[7239]        NA        NA        NA        NA        NA        NA        NA
[7246]        NA        NA        NA        NA        NA        NA        NA
[7253]        NA        NA        NA        NA        NA        NA        NA
[7260]        NA        NA        NA        NA        NA        NA        NA
[7267]        NA        NA        NA        NA        NA        NA        NA
[7274]        NA        NA        NA        NA        NA        NA        NA
[7281]        NA        NA        NA        NA        NA        NA        NA
[7288]        NA        NA        NA        NA        NA        NA        NA
[7295]        NA        NA        NA        NA        NA        NA        NA
[7302]        NA        NA        NA        NA        NA        NA        NA
[7309]        NA        NA        NA        NA        NA        NA        NA
[7316]        NA        NA        NA        NA        NA        NA        NA
[7323]        NA        NA        NA        NA        NA        NA        NA
[7330] -4966.948 -4966.293 -4964.188 -4962.609 -4966.524 -4965.456 -4968.240
[7337] -4969.360 -4970.492 -4968.095 -4970.992 -4967.987 -4967.500 -4963.416
[7344] -4973.290 -4971.106 -4962.798 -4961.370 -4961.780 -4958.692 -4961.447
[7351] -4962.751 -4960.321 -4959.357 -4960.447 -4954.103 -4978.695 -4975.498
[7358] -4976.937 -4979.539 -4965.716 -4972.135 -4981.928 -4954.241 -4944.479
[7365] -4948.635 -4946.468 -4940.253 -4952.193 -4953.886 -4943.606 -4970.640
[7372] -5015.396 -4986.282 -4928.011 -4944.428 -4971.499 -4969.529        NA
[7379] -5086.604 -5104.087 -5109.949 -5144.119 -5147.665 -5125.346 -5110.729
[7386] -5117.207 -5119.383 -5083.745 -5078.289 -5057.768 -5044.107 -5045.012
[7393] -4658.656 -4657.824 -4659.971 -4659.812 -4656.753 -4657.315 -4656.109
[7400] -4655.521 -4654.680 -4654.603 -4652.541 -4652.265 -4656.313 -4664.378
[7407] -4658.289 -4657.807 -4656.840 -4657.858 -4658.980 -4660.226 -4659.123
[7414] -4659.219 -4660.401 -4661.138 -4661.190 -4662.690 -4665.064 -4661.841
[7421] -4663.373 -4662.742 -4650.396 -4650.708 -4656.098 -4653.235 -4652.739
[7428] -4651.572 -4650.373 -4649.624 -4673.418 -4661.802 -4666.424 -4670.860
[7435] -4675.182 -4673.942 -4671.743 -4674.055 -4671.166 -4671.224 -4670.304
[7442] -4670.351 -4669.137 -4665.541 -4668.653 -4667.857 -4670.195 -4669.917
[7449] -4669.522 -4668.175 -4669.402 -4669.195 -4668.726 -4652.908 -4667.370
[7456] -4666.953 -4666.365 -4666.630 -4667.774 -4667.965 -4667.086 -4690.815
[7463] -4682.682 -4676.123 -4675.168 -4675.365 -4678.947 -4677.450 -4674.435
[7470] -4674.487 -4672.043 -4674.307 -4679.004 -4677.916 -4676.391 -4676.931
[7477] -4676.150 -4681.621 -4680.066 -4682.173 -4680.580 -4683.358 -4679.535
[7484] -4682.985 -4682.593 -4685.622 -4652.287 -4664.964 -4676.317 -4691.734
[7491] -4687.551 -4688.254 -4694.591 -4692.201 -4694.641 -4695.365 -4702.999
[7498] -4688.439 -4688.981 -4690.687 -4694.393 -4692.354 -4692.886 -4686.557
[7505] -4682.115 -4688.511 -4684.439 -4686.868 -4690.861 -4690.796 -4693.445
[7512] -4697.879 -4705.016 -4701.890 -4701.949 -4703.615 -4704.991 -4704.936
[7519] -4708.047 -4706.311 -4702.293 -4703.561 -4701.713 -4712.214 -4710.911
[7526] -4708.056 -4710.491 -4714.865 -4712.377 -4710.486 -4716.230 -4716.589
[7533] -4716.318 -4717.301 -4719.826 -4719.172 -4718.959 -4717.882 -4719.016
[7540] -4722.477 -4718.064 -4719.921 -4724.719 -4729.311 -4727.993 -4723.786
[7547] -4721.045 -4720.567 -4721.518 -4722.581 -4724.338 -4719.343 -4717.982
[7554] -4717.329 -4719.676 -4719.238 -4714.979 -4715.424 -4716.279 -4711.304
[7561] -4713.691 -4718.739 -4713.132 -4714.352 -4707.620 -4710.562 -4721.436
[7568] -4732.750 -4739.995 -4734.702 -4727.788 -4733.660 -4735.231 -4734.331
[7575] -4734.025 -4733.353 -4731.150 -4741.357 -4744.156 -4744.618 -4748.184
[7582] -4753.519 -4774.710 -4774.766 -4719.637 -4761.735 -4760.622        NA
[7589]        NA        NA        NA        NA        NA        NA        NA
[7596]        NA        NA        NA        NA        NA        NA        NA
[7603]        NA        NA        NA        NA        NA        NA        NA
[7610]        NA        NA        NA        NA        NA        NA        NA
[7617]        NA        NA        NA        NA        NA        NA        NA
[7624]        NA        NA        NA        NA        NA        NA        NA
[7631]        NA        NA        NA        NA        NA        NA        NA
[7638]        NA        NA        NA        NA        NA        NA        NA
[7645]        NA        NA        NA        NA        NA        NA        NA
[7652]        NA        NA        NA        NA        NA        NA        NA
[7659]        NA        NA        NA        NA        NA        NA        NA
[7666]        NA        NA        NA        NA        NA        NA        NA
[7673]        NA        NA        NA        NA        NA        NA        NA
[7680]        NA        NA -4762.543 -4761.187 -4759.835 -4759.363 -4758.089
[7687] -4757.887 -4756.396 -4753.420 -4753.746 -4761.331 -4759.400 -4755.849
[7694] -4765.312 -4765.723 -4762.946 -4778.899 -4775.422 -4778.689 -4745.655
[7701] -4749.033 -4722.158 -4897.937 -4932.689 -4913.103 -4922.518 -4914.403
[7708] -4911.660 -4908.343 -4896.138 -4877.314 -4870.960 -4875.019 -5015.078
[7715] -5036.971 -5031.170 -4996.593 -4937.014        NA        NA        NA
[7722]        NA        NA        NA        NA        NA        NA        NA
[7729]        NA        NA        NA        NA        NA        NA        NA
[7736]        NA        NA        NA        NA        NA        NA        NA
[7743]        NA        NA        NA        NA        NA        NA        NA
[7750]        NA        NA        NA        NA        NA        NA        NA
[7757]        NA        NA        NA        NA        NA        NA        NA
[7764]        NA        NA        NA        NA        NA        NA        NA
[7771]        NA        NA        NA        NA        NA        NA        NA
[7778]        NA        NA        NA        NA        NA        NA        NA
[7785]        NA        NA        NA        NA        NA        NA        NA
[7792]        NA        NA        NA        NA        NA        NA        NA
[7799]        NA        NA        NA        NA        NA        NA        NA
[7806]        NA        NA        NA        NA        NA        NA        NA
[7813]        NA        NA        NA        NA        NA        NA        NA
[7820]        NA        NA        NA        NA        NA        NA        NA
[7827]        NA        NA        NA        NA        NA        NA        NA
[7834]        NA        NA        NA        NA        NA        NA        NA
[7841]        NA        NA        NA        NA        NA        NA        NA
[7848]        NA        NA        NA        NA        NA        NA        NA
[7855]        NA        NA        NA        NA        NA        NA        NA
[7862]        NA        NA        NA        NA        NA        NA        NA
[7869]        NA        NA        NA        NA        NA        NA        NA
[7876]        NA        NA        NA        NA        NA        NA        NA
[7883]        NA        NA        NA        NA        NA        NA        NA
[7890]        NA        NA        NA        NA        NA        NA        NA
[7897]        NA        NA        NA        NA        NA        NA        NA
[7904]        NA        NA        NA        NA        NA        NA        NA
[7911]        NA        NA        NA        NA        NA        NA        NA
[7918]        NA        NA        NA        NA        NA        NA        NA
[7925]        NA        NA        NA        NA        NA        NA        NA
[7932]        NA        NA        NA        NA        NA        NA        NA
[7939]        NA        NA        NA        NA        NA        NA        NA
[7946]        NA        NA        NA        NA        NA        NA        NA
[7953]        NA        NA        NA        NA        NA        NA        NA
[7960]        NA        NA        NA        NA        NA        NA        NA
[7967]        NA        NA        NA        NA        NA        NA        NA
[7974]        NA        NA        NA        NA        NA        NA        NA
[7981] -4689.610 -4709.392 -4687.484 -4687.955 -4688.453 -4684.515 -4686.205
[7988] -4685.161 -4674.649 -4681.185 -4693.219 -4698.663 -4695.834 -4695.268
[7995] -4697.025 -4695.556 -4694.653 -4694.762 -4692.710 -4692.606 -4693.097
[8002] -4690.458 -4691.409 -4693.448 -4694.418 -4694.119 -4710.266 -4711.807
[8009] -4710.928 -4709.998 -4709.047 -4708.874 -4708.510 -4708.140 -4708.478
[8016] -4707.381 -4707.594 -4707.687 -4707.538 -4729.663 -4742.744 -4760.600
[8023] -4760.608 -4756.138 -4756.791 -4754.825 -4753.870 -4752.789 -4750.555
[8030] -4742.729 -4740.894 -4755.380 -4749.511 -4768.697 -4780.838</a:t>
            </a:r>
          </a:p>
        </p:txBody>
      </p:sp>
    </p:spTree>
  </p:cSld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String</a:t>
            </a:r>
            <a:r>
              <a:rPr/>
              <a:t> </a:t>
            </a:r>
            <a:r>
              <a:rPr/>
              <a:t>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>
                <a:latin typeface="Courier"/>
              </a:rPr>
              <a:t>str_split(string, pattern)</a:t>
            </a:r>
            <a:r>
              <a:rPr/>
              <a:t> - splits strings up - returns list!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library</a:t>
            </a:r>
            <a:r>
              <a:rPr>
                <a:latin typeface="Courier"/>
              </a:rPr>
              <a:t>(stringr)</a:t>
            </a:r>
            <a:br/>
            <a:r>
              <a:rPr>
                <a:latin typeface="Courier"/>
              </a:rPr>
              <a:t>x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"I really like writing R code"</a:t>
            </a:r>
            <a:r>
              <a:rPr>
                <a:latin typeface="Courier"/>
              </a:rPr>
              <a:t>)</a:t>
            </a:r>
            <a:br/>
            <a:r>
              <a:rPr>
                <a:latin typeface="Courier"/>
              </a:rPr>
              <a:t>df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tibble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7D9029"/>
                </a:solidFill>
                <a:latin typeface="Courier"/>
              </a:rPr>
              <a:t>x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c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"I really"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"like writing"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"R code programs"</a:t>
            </a:r>
            <a:r>
              <a:rPr>
                <a:latin typeface="Courier"/>
              </a:rPr>
              <a:t>))</a:t>
            </a:r>
            <a:br/>
            <a:r>
              <a:rPr>
                <a:latin typeface="Courier"/>
              </a:rPr>
              <a:t>y </a:t>
            </a:r>
            <a:r>
              <a:rPr>
                <a:solidFill>
                  <a:srgbClr val="007020"/>
                </a:solidFill>
                <a:latin typeface="Courier"/>
              </a:rPr>
              <a:t>&lt;-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06287E"/>
                </a:solidFill>
                <a:latin typeface="Courier"/>
              </a:rPr>
              <a:t>unlist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06287E"/>
                </a:solidFill>
                <a:latin typeface="Courier"/>
              </a:rPr>
              <a:t>str_split</a:t>
            </a:r>
            <a:r>
              <a:rPr>
                <a:latin typeface="Courier"/>
              </a:rPr>
              <a:t>(x, </a:t>
            </a:r>
            <a:r>
              <a:rPr>
                <a:solidFill>
                  <a:srgbClr val="4070A0"/>
                </a:solidFill>
                <a:latin typeface="Courier"/>
              </a:rPr>
              <a:t>" "</a:t>
            </a:r>
            <a:r>
              <a:rPr>
                <a:latin typeface="Courier"/>
              </a:rPr>
              <a:t>))</a:t>
            </a:r>
            <a:br/>
            <a:r>
              <a:rPr>
                <a:latin typeface="Courier"/>
              </a:rPr>
              <a:t>y</a:t>
            </a:r>
          </a:p>
          <a:p>
            <a:pPr lvl="0" indent="0">
              <a:buNone/>
            </a:pPr>
            <a:r>
              <a:rPr>
                <a:latin typeface="Courier"/>
              </a:rPr>
              <a:t>[1] "I"       "really"  "like"    "writing" "R"       "code"   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length</a:t>
            </a:r>
            <a:r>
              <a:rPr>
                <a:latin typeface="Courier"/>
              </a:rPr>
              <a:t>(y)</a:t>
            </a:r>
          </a:p>
          <a:p>
            <a:pPr lvl="0" indent="0">
              <a:buNone/>
            </a:pPr>
            <a:r>
              <a:rPr>
                <a:latin typeface="Courier"/>
              </a:rPr>
              <a:t>[1] 6</a:t>
            </a:r>
          </a:p>
        </p:txBody>
      </p:sp>
    </p:spTree>
  </p:cSld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</a:t>
            </a:r>
            <a:r>
              <a:rPr/>
              <a:t> </a:t>
            </a:r>
            <a:r>
              <a:rPr/>
              <a:t>bit</a:t>
            </a:r>
            <a:r>
              <a:rPr/>
              <a:t> </a:t>
            </a:r>
            <a:r>
              <a:rPr/>
              <a:t>on</a:t>
            </a:r>
            <a:r>
              <a:rPr/>
              <a:t> </a:t>
            </a:r>
            <a:r>
              <a:rPr/>
              <a:t>Regular</a:t>
            </a:r>
            <a:r>
              <a:rPr/>
              <a:t> </a:t>
            </a:r>
            <a:r>
              <a:rPr/>
              <a:t>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>
                <a:hlinkClick r:id="rId2"/>
              </a:rPr>
              <a:t>http://www.regular-expressions.info/reference.html</a:t>
            </a:r>
          </a:p>
          <a:p>
            <a:pPr lvl="1"/>
            <a:r>
              <a:rPr/>
              <a:t>They can use to match a large number of strings in one statement</a:t>
            </a:r>
          </a:p>
          <a:p>
            <a:pPr lvl="1"/>
            <a:r>
              <a:rPr>
                <a:latin typeface="Courier"/>
              </a:rPr>
              <a:t>.</a:t>
            </a:r>
            <a:r>
              <a:rPr/>
              <a:t> matches any single character</a:t>
            </a:r>
          </a:p>
          <a:p>
            <a:pPr lvl="1"/>
            <a:r>
              <a:rPr>
                <a:latin typeface="Courier"/>
              </a:rPr>
              <a:t>*</a:t>
            </a:r>
            <a:r>
              <a:rPr/>
              <a:t> means repeat as many (even if 0) more times the last character</a:t>
            </a:r>
          </a:p>
          <a:p>
            <a:pPr lvl="1"/>
            <a:r>
              <a:rPr>
                <a:latin typeface="Courier"/>
              </a:rPr>
              <a:t>?</a:t>
            </a:r>
            <a:r>
              <a:rPr/>
              <a:t> makes the last thing optional</a:t>
            </a:r>
          </a:p>
          <a:p>
            <a:pPr lvl="1"/>
            <a:r>
              <a:rPr>
                <a:latin typeface="Courier"/>
              </a:rPr>
              <a:t>^</a:t>
            </a:r>
            <a:r>
              <a:rPr/>
              <a:t> matches start of vector </a:t>
            </a:r>
            <a:r>
              <a:rPr>
                <a:latin typeface="Courier"/>
              </a:rPr>
              <a:t>^a</a:t>
            </a:r>
            <a:r>
              <a:rPr/>
              <a:t> - starts with “a”</a:t>
            </a:r>
          </a:p>
          <a:p>
            <a:pPr lvl="1"/>
            <a:r>
              <a:rPr>
                <a:latin typeface="Courier"/>
              </a:rPr>
              <a:t>$</a:t>
            </a:r>
            <a:r>
              <a:rPr/>
              <a:t> matches end of vector </a:t>
            </a:r>
            <a:r>
              <a:rPr>
                <a:latin typeface="Courier"/>
              </a:rPr>
              <a:t>b$</a:t>
            </a:r>
            <a:r>
              <a:rPr/>
              <a:t> - ends with “b”</a:t>
            </a:r>
          </a:p>
        </p:txBody>
      </p:sp>
    </p:spTree>
  </p:cSld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Let’s</a:t>
            </a:r>
            <a:r>
              <a:rPr/>
              <a:t> </a:t>
            </a:r>
            <a:r>
              <a:rPr/>
              <a:t>look</a:t>
            </a:r>
            <a:r>
              <a:rPr/>
              <a:t> </a:t>
            </a:r>
            <a:r>
              <a:rPr/>
              <a:t>at</a:t>
            </a:r>
            <a:r>
              <a:rPr/>
              <a:t> </a:t>
            </a:r>
            <a:r>
              <a:rPr/>
              <a:t>modifiers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>
                <a:latin typeface="Courier"/>
              </a:rPr>
              <a:t>stringr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latin typeface="Courier"/>
              </a:rPr>
              <a:t>?modifiers</a:t>
            </a:r>
          </a:p>
          <a:p>
            <a:pPr lvl="1"/>
            <a:r>
              <a:rPr>
                <a:latin typeface="Courier"/>
              </a:rPr>
              <a:t>fixed</a:t>
            </a:r>
            <a:r>
              <a:rPr/>
              <a:t> - match everything exactly </a:t>
            </a:r>
          </a:p>
          <a:p>
            <a:pPr lvl="1"/>
            <a:r>
              <a:rPr>
                <a:latin typeface="Courier"/>
              </a:rPr>
              <a:t>ignore_case</a:t>
            </a:r>
            <a:r>
              <a:rPr/>
              <a:t> is an option to not have to use </a:t>
            </a:r>
            <a:r>
              <a:rPr>
                <a:latin typeface="Courier"/>
              </a:rPr>
              <a:t>tolower</a:t>
            </a:r>
          </a:p>
        </p:txBody>
      </p:sp>
    </p:spTree>
  </p:cSld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Using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fixed</a:t>
            </a:r>
            <a:r>
              <a:rPr/>
              <a:t> </a:t>
            </a:r>
            <a:r>
              <a:rPr/>
              <a:t>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One example case is when you want to split on a period “</a:t>
            </a:r>
            <a:r>
              <a:rPr>
                <a:latin typeface="Courier"/>
              </a:rPr>
              <a:t>.</a:t>
            </a:r>
            <a:r>
              <a:rPr/>
              <a:t>”. In regular expressions </a:t>
            </a:r>
            <a:r>
              <a:rPr>
                <a:latin typeface="Courier"/>
              </a:rPr>
              <a:t>.</a:t>
            </a:r>
            <a:r>
              <a:rPr/>
              <a:t> means </a:t>
            </a:r>
            <a:r>
              <a:rPr b="1"/>
              <a:t>ANY</a:t>
            </a:r>
            <a:r>
              <a:rPr/>
              <a:t> character, so we need to specify that we want R to interpret “.” as simply a period.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str_split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"I.like.strings"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"."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[[1]]
 [1] "" "" "" "" "" "" "" "" "" "" "" "" "" "" ""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str_split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"I.like.strings"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06287E"/>
                </a:solidFill>
                <a:latin typeface="Courier"/>
              </a:rPr>
              <a:t>fixed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"."</a:t>
            </a:r>
            <a:r>
              <a:rPr>
                <a:latin typeface="Courier"/>
              </a:rPr>
              <a:t>))</a:t>
            </a:r>
          </a:p>
          <a:p>
            <a:pPr lvl="0" indent="0">
              <a:buNone/>
            </a:pPr>
            <a:r>
              <a:rPr>
                <a:latin typeface="Courier"/>
              </a:rPr>
              <a:t>[[1]]
[1] "I"       "like"    "strings"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str_split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"I.like.strings"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70A0"/>
                </a:solidFill>
                <a:latin typeface="Courier"/>
              </a:rPr>
              <a:t>"\\."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[[1]]
[1] "I"       "like"    "strings"</a:t>
            </a:r>
          </a:p>
        </p:txBody>
      </p:sp>
    </p:spTree>
  </p:cSld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Pasting</a:t>
            </a:r>
            <a:r>
              <a:rPr/>
              <a:t> </a:t>
            </a:r>
            <a:r>
              <a:rPr/>
              <a:t>strings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>
                <a:latin typeface="Courier"/>
              </a:rPr>
              <a:t>paste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>
                <a:latin typeface="Courier"/>
              </a:rPr>
              <a:t>paste0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Paste can be very useful for joining vectors together: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paste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"Visit"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solidFill>
                  <a:srgbClr val="4070A0"/>
                </a:solidFill>
                <a:latin typeface="Courier"/>
              </a:rPr>
              <a:t>: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sep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"_"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"Visit_1" "Visit_2" "Visit_3" "Visit_4" "Visit_5"</a:t>
            </a:r>
          </a:p>
          <a:p>
            <a:pPr lvl="0" indent="0">
              <a:buNone/>
            </a:pPr>
            <a:r>
              <a:rPr>
                <a:solidFill>
                  <a:srgbClr val="06287E"/>
                </a:solidFill>
                <a:latin typeface="Courier"/>
              </a:rPr>
              <a:t>paste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"Visit"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solidFill>
                  <a:srgbClr val="4070A0"/>
                </a:solidFill>
                <a:latin typeface="Courier"/>
              </a:rPr>
              <a:t>: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sep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"_"</a:t>
            </a:r>
            <a:r>
              <a:rPr>
                <a:latin typeface="Courier"/>
              </a:rPr>
              <a:t>, </a:t>
            </a:r>
            <a:r>
              <a:rPr>
                <a:solidFill>
                  <a:srgbClr val="7D9029"/>
                </a:solidFill>
                <a:latin typeface="Courier"/>
              </a:rPr>
              <a:t>collapse =</a:t>
            </a:r>
            <a:r>
              <a:rPr>
                <a:latin typeface="Courier"/>
              </a:rPr>
              <a:t> </a:t>
            </a:r>
            <a:r>
              <a:rPr>
                <a:solidFill>
                  <a:srgbClr val="4070A0"/>
                </a:solidFill>
                <a:latin typeface="Courier"/>
              </a:rPr>
              <a:t>"_"</a:t>
            </a:r>
            <a:r>
              <a:rPr>
                <a:latin typeface="Courier"/>
              </a:rPr>
              <a:t>)</a:t>
            </a:r>
          </a:p>
          <a:p>
            <a:pPr lvl="0" indent="0">
              <a:buNone/>
            </a:pPr>
            <a:r>
              <a:rPr>
                <a:latin typeface="Courier"/>
              </a:rPr>
              <a:t>[1] "Visit_1_Visit_2_Visit_3_Visit_4_Visit_5"</a:t>
            </a:r>
          </a:p>
          <a:p>
            <a:pPr lvl="0" indent="0">
              <a:buNone/>
            </a:pPr>
            <a:r>
              <a:rPr i="1">
                <a:solidFill>
                  <a:srgbClr val="60A0B0"/>
                </a:solidFill>
                <a:latin typeface="Courier"/>
              </a:rPr>
              <a:t># and paste0 can be even simpler see ?paste0 </a:t>
            </a:r>
            <a:br/>
            <a:r>
              <a:rPr>
                <a:solidFill>
                  <a:srgbClr val="06287E"/>
                </a:solidFill>
                <a:latin typeface="Courier"/>
              </a:rPr>
              <a:t>paste0</a:t>
            </a:r>
            <a:r>
              <a:rPr>
                <a:latin typeface="Courier"/>
              </a:rPr>
              <a:t>(</a:t>
            </a:r>
            <a:r>
              <a:rPr>
                <a:solidFill>
                  <a:srgbClr val="4070A0"/>
                </a:solidFill>
                <a:latin typeface="Courier"/>
              </a:rPr>
              <a:t>"Visit"</a:t>
            </a:r>
            <a:r>
              <a:rPr>
                <a:latin typeface="Courier"/>
              </a:rPr>
              <a:t>,</a:t>
            </a:r>
            <a:r>
              <a:rPr>
                <a:solidFill>
                  <a:srgbClr val="40A070"/>
                </a:solidFill>
                <a:latin typeface="Courier"/>
              </a:rPr>
              <a:t>1</a:t>
            </a:r>
            <a:r>
              <a:rPr>
                <a:solidFill>
                  <a:srgbClr val="4070A0"/>
                </a:solidFill>
                <a:latin typeface="Courier"/>
              </a:rPr>
              <a:t>:</a:t>
            </a:r>
            <a:r>
              <a:rPr>
                <a:solidFill>
                  <a:srgbClr val="40A070"/>
                </a:solidFill>
                <a:latin typeface="Courier"/>
              </a:rPr>
              <a:t>5</a:t>
            </a:r>
            <a:r>
              <a:rPr>
                <a:latin typeface="Courier"/>
              </a:rPr>
              <a:t>) </a:t>
            </a:r>
            <a:r>
              <a:rPr i="1">
                <a:solidFill>
                  <a:srgbClr val="60A0B0"/>
                </a:solidFill>
                <a:latin typeface="Courier"/>
              </a:rPr>
              <a:t># no space!</a:t>
            </a:r>
          </a:p>
          <a:p>
            <a:pPr lvl="0" indent="0">
              <a:buNone/>
            </a:pPr>
            <a:r>
              <a:rPr>
                <a:latin typeface="Courier"/>
              </a:rPr>
              <a:t>[1] "Visit1" "Visit2" "Visit3" "Visit4" "Visit5"</a:t>
            </a:r>
          </a:p>
        </p:txBody>
      </p:sp>
    </p:spTree>
  </p:cSld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marL="0" indent="0">
              <a:buNone/>
            </a:pPr>
            <a:r>
              <a:rPr/>
              <a:t>Comparison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>
                <a:latin typeface="Courier"/>
              </a:rPr>
              <a:t>stringr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base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not</a:t>
            </a:r>
            <a:r>
              <a:rPr/>
              <a:t> </a:t>
            </a:r>
            <a:r>
              <a:rPr/>
              <a:t>covered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Macintosh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Lato</vt:lpstr>
      <vt:lpstr>Montserrat</vt:lpstr>
      <vt:lpstr>Wingdings</vt:lpstr>
      <vt:lpstr>Office Theme</vt:lpstr>
      <vt:lpstr>Basic 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Cleaning</dc:title>
  <dc:creator/>
  <cp:keywords/>
  <dcterms:created xsi:type="dcterms:W3CDTF">2026-05-12T20:09:18Z</dcterms:created>
  <dcterms:modified xsi:type="dcterms:W3CDTF">2026-05-12T20:09:18Z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utput">
    <vt:lpwstr/>
  </property>
</Properties>
</file>